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34"/>
  </p:notesMasterIdLst>
  <p:sldIdLst>
    <p:sldId id="274" r:id="rId5"/>
    <p:sldId id="531" r:id="rId6"/>
    <p:sldId id="561" r:id="rId7"/>
    <p:sldId id="550" r:id="rId8"/>
    <p:sldId id="534" r:id="rId9"/>
    <p:sldId id="551" r:id="rId10"/>
    <p:sldId id="547" r:id="rId11"/>
    <p:sldId id="552" r:id="rId12"/>
    <p:sldId id="539" r:id="rId13"/>
    <p:sldId id="546" r:id="rId14"/>
    <p:sldId id="556" r:id="rId15"/>
    <p:sldId id="536" r:id="rId16"/>
    <p:sldId id="549" r:id="rId17"/>
    <p:sldId id="558" r:id="rId18"/>
    <p:sldId id="559" r:id="rId19"/>
    <p:sldId id="565" r:id="rId20"/>
    <p:sldId id="568" r:id="rId21"/>
    <p:sldId id="560" r:id="rId22"/>
    <p:sldId id="566" r:id="rId23"/>
    <p:sldId id="545" r:id="rId24"/>
    <p:sldId id="563" r:id="rId25"/>
    <p:sldId id="562" r:id="rId26"/>
    <p:sldId id="541" r:id="rId27"/>
    <p:sldId id="542" r:id="rId28"/>
    <p:sldId id="543" r:id="rId29"/>
    <p:sldId id="567" r:id="rId30"/>
    <p:sldId id="555" r:id="rId31"/>
    <p:sldId id="554" r:id="rId32"/>
    <p:sldId id="530" r:id="rId33"/>
  </p:sldIdLst>
  <p:sldSz cx="12192000" cy="6858000"/>
  <p:notesSz cx="6858000" cy="9144000"/>
  <p:embeddedFontLst>
    <p:embeddedFont>
      <p:font typeface="Aptos Narrow" panose="020B0004020202020204" pitchFamily="34" charset="0"/>
      <p:regular r:id="rId35"/>
      <p:bold r:id="rId36"/>
      <p:italic r:id="rId37"/>
      <p:boldItalic r:id="rId38"/>
    </p:embeddedFont>
    <p:embeddedFont>
      <p:font typeface="Archivo Black" charset="0"/>
      <p:bold r:id="rId39"/>
      <p:italic r:id="rId40"/>
      <p:boldItalic r:id="rId41"/>
    </p:embeddedFont>
    <p:embeddedFont>
      <p:font typeface="Archivo Light" charset="0"/>
      <p:regular r:id="rId42"/>
      <p:italic r:id="rId43"/>
    </p:embeddedFont>
    <p:embeddedFont>
      <p:font typeface="Archivo Medium" charset="0"/>
      <p:regular r:id="rId44"/>
      <p:italic r:id="rId45"/>
    </p:embeddedFont>
    <p:embeddedFont>
      <p:font typeface="Arial Bold" panose="020B0704020202020204" pitchFamily="34" charset="0"/>
      <p:bold r:id="rId46"/>
    </p:embeddedFont>
    <p:embeddedFont>
      <p:font typeface="Helvetica" panose="020B060402020202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3192"/>
    <a:srgbClr val="000F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4FDA59-743F-97A6-1CC8-0418A07A8E87}" v="11" dt="2025-03-14T04:28:15.9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81395" autoAdjust="0"/>
  </p:normalViewPr>
  <p:slideViewPr>
    <p:cSldViewPr snapToGrid="0">
      <p:cViewPr>
        <p:scale>
          <a:sx n="158" d="100"/>
          <a:sy n="158" d="100"/>
        </p:scale>
        <p:origin x="192" y="-8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3F7D6-19D4-ED48-9EDE-F3648AC901F4}"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DA17F-3700-D545-805F-165D83DA1FE7}" type="slidenum">
              <a:rPr lang="en-US" smtClean="0"/>
              <a:t>‹#›</a:t>
            </a:fld>
            <a:endParaRPr lang="en-US"/>
          </a:p>
        </p:txBody>
      </p:sp>
    </p:spTree>
    <p:extLst>
      <p:ext uri="{BB962C8B-B14F-4D97-AF65-F5344CB8AC3E}">
        <p14:creationId xmlns:p14="http://schemas.microsoft.com/office/powerpoint/2010/main" val="1679343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ADA17F-3700-D545-805F-165D83DA1FE7}" type="slidenum">
              <a:rPr lang="en-US" smtClean="0"/>
              <a:t>3</a:t>
            </a:fld>
            <a:endParaRPr lang="en-US"/>
          </a:p>
        </p:txBody>
      </p:sp>
    </p:spTree>
    <p:extLst>
      <p:ext uri="{BB962C8B-B14F-4D97-AF65-F5344CB8AC3E}">
        <p14:creationId xmlns:p14="http://schemas.microsoft.com/office/powerpoint/2010/main" val="2159280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656D6-BAAA-6442-1D8F-1BDC12F52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175B22-56A5-9C41-6FD7-0D65983B4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E26C4-E54C-1FD1-7294-D6491239EA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9EDD4E-2DA6-451E-09DA-515DD13812F9}"/>
              </a:ext>
            </a:extLst>
          </p:cNvPr>
          <p:cNvSpPr>
            <a:spLocks noGrp="1"/>
          </p:cNvSpPr>
          <p:nvPr>
            <p:ph type="sldNum" sz="quarter" idx="5"/>
          </p:nvPr>
        </p:nvSpPr>
        <p:spPr/>
        <p:txBody>
          <a:bodyPr/>
          <a:lstStyle/>
          <a:p>
            <a:fld id="{EFADA17F-3700-D545-805F-165D83DA1FE7}" type="slidenum">
              <a:rPr lang="en-US" smtClean="0"/>
              <a:t>22</a:t>
            </a:fld>
            <a:endParaRPr lang="en-US"/>
          </a:p>
        </p:txBody>
      </p:sp>
    </p:spTree>
    <p:extLst>
      <p:ext uri="{BB962C8B-B14F-4D97-AF65-F5344CB8AC3E}">
        <p14:creationId xmlns:p14="http://schemas.microsoft.com/office/powerpoint/2010/main" val="3498512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DA17F-3700-D545-805F-165D83DA1FE7}" type="slidenum">
              <a:rPr lang="en-US" smtClean="0"/>
              <a:t>27</a:t>
            </a:fld>
            <a:endParaRPr lang="en-US"/>
          </a:p>
        </p:txBody>
      </p:sp>
    </p:spTree>
    <p:extLst>
      <p:ext uri="{BB962C8B-B14F-4D97-AF65-F5344CB8AC3E}">
        <p14:creationId xmlns:p14="http://schemas.microsoft.com/office/powerpoint/2010/main" val="1733271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DA17F-3700-D545-805F-165D83DA1FE7}" type="slidenum">
              <a:rPr lang="en-US" smtClean="0"/>
              <a:t>29</a:t>
            </a:fld>
            <a:endParaRPr lang="en-US"/>
          </a:p>
        </p:txBody>
      </p:sp>
    </p:spTree>
    <p:extLst>
      <p:ext uri="{BB962C8B-B14F-4D97-AF65-F5344CB8AC3E}">
        <p14:creationId xmlns:p14="http://schemas.microsoft.com/office/powerpoint/2010/main" val="230491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FB0F9-5991-568A-48C8-43E4CEA332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75B42-74CE-637C-F135-170257A22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E7AC14-DD2B-438E-38D0-5192B58352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216EAA-06E0-EAEE-810B-9874F6A2018C}"/>
              </a:ext>
            </a:extLst>
          </p:cNvPr>
          <p:cNvSpPr>
            <a:spLocks noGrp="1"/>
          </p:cNvSpPr>
          <p:nvPr>
            <p:ph type="sldNum" sz="quarter" idx="5"/>
          </p:nvPr>
        </p:nvSpPr>
        <p:spPr/>
        <p:txBody>
          <a:bodyPr/>
          <a:lstStyle/>
          <a:p>
            <a:fld id="{EFADA17F-3700-D545-805F-165D83DA1FE7}" type="slidenum">
              <a:rPr lang="en-US" smtClean="0"/>
              <a:t>4</a:t>
            </a:fld>
            <a:endParaRPr lang="en-US"/>
          </a:p>
        </p:txBody>
      </p:sp>
    </p:spTree>
    <p:extLst>
      <p:ext uri="{BB962C8B-B14F-4D97-AF65-F5344CB8AC3E}">
        <p14:creationId xmlns:p14="http://schemas.microsoft.com/office/powerpoint/2010/main" val="364204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DA17F-3700-D545-805F-165D83DA1FE7}" type="slidenum">
              <a:rPr lang="en-US" smtClean="0"/>
              <a:t>5</a:t>
            </a:fld>
            <a:endParaRPr lang="en-US"/>
          </a:p>
        </p:txBody>
      </p:sp>
    </p:spTree>
    <p:extLst>
      <p:ext uri="{BB962C8B-B14F-4D97-AF65-F5344CB8AC3E}">
        <p14:creationId xmlns:p14="http://schemas.microsoft.com/office/powerpoint/2010/main" val="2428317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A30C4-827A-6D20-5826-2EEED179D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C3E6C6-9EB6-B1B8-9E6A-6778E9FE2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308A1-F12F-5B19-B219-8D11FBA474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018449-0FF2-B51B-515E-056B86E631CF}"/>
              </a:ext>
            </a:extLst>
          </p:cNvPr>
          <p:cNvSpPr>
            <a:spLocks noGrp="1"/>
          </p:cNvSpPr>
          <p:nvPr>
            <p:ph type="sldNum" sz="quarter" idx="5"/>
          </p:nvPr>
        </p:nvSpPr>
        <p:spPr/>
        <p:txBody>
          <a:bodyPr/>
          <a:lstStyle/>
          <a:p>
            <a:fld id="{EFADA17F-3700-D545-805F-165D83DA1FE7}" type="slidenum">
              <a:rPr lang="en-US" smtClean="0"/>
              <a:t>6</a:t>
            </a:fld>
            <a:endParaRPr lang="en-US"/>
          </a:p>
        </p:txBody>
      </p:sp>
    </p:spTree>
    <p:extLst>
      <p:ext uri="{BB962C8B-B14F-4D97-AF65-F5344CB8AC3E}">
        <p14:creationId xmlns:p14="http://schemas.microsoft.com/office/powerpoint/2010/main" val="1220493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95A82-EB3E-067C-23E8-305DA3AF7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073AB-5DEE-8D13-2171-74FB81CD33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21668-5633-B384-D6DC-69E6388A5A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E4536A-C82A-2615-73BE-91C0483A4779}"/>
              </a:ext>
            </a:extLst>
          </p:cNvPr>
          <p:cNvSpPr>
            <a:spLocks noGrp="1"/>
          </p:cNvSpPr>
          <p:nvPr>
            <p:ph type="sldNum" sz="quarter" idx="5"/>
          </p:nvPr>
        </p:nvSpPr>
        <p:spPr/>
        <p:txBody>
          <a:bodyPr/>
          <a:lstStyle/>
          <a:p>
            <a:fld id="{EFADA17F-3700-D545-805F-165D83DA1FE7}" type="slidenum">
              <a:rPr lang="en-US" smtClean="0"/>
              <a:t>7</a:t>
            </a:fld>
            <a:endParaRPr lang="en-US"/>
          </a:p>
        </p:txBody>
      </p:sp>
    </p:spTree>
    <p:extLst>
      <p:ext uri="{BB962C8B-B14F-4D97-AF65-F5344CB8AC3E}">
        <p14:creationId xmlns:p14="http://schemas.microsoft.com/office/powerpoint/2010/main" val="3939595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576A9-1B91-A1CB-7629-5967D901DE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83A80-7BF6-F5B5-FF07-FAAB4A830B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768CE6-06AF-3478-C42B-7C294DDDE8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480B62-8013-2AC9-CADC-24D30D1820BD}"/>
              </a:ext>
            </a:extLst>
          </p:cNvPr>
          <p:cNvSpPr>
            <a:spLocks noGrp="1"/>
          </p:cNvSpPr>
          <p:nvPr>
            <p:ph type="sldNum" sz="quarter" idx="5"/>
          </p:nvPr>
        </p:nvSpPr>
        <p:spPr/>
        <p:txBody>
          <a:bodyPr/>
          <a:lstStyle/>
          <a:p>
            <a:fld id="{EFADA17F-3700-D545-805F-165D83DA1FE7}" type="slidenum">
              <a:rPr lang="en-US" smtClean="0"/>
              <a:t>8</a:t>
            </a:fld>
            <a:endParaRPr lang="en-US"/>
          </a:p>
        </p:txBody>
      </p:sp>
    </p:spTree>
    <p:extLst>
      <p:ext uri="{BB962C8B-B14F-4D97-AF65-F5344CB8AC3E}">
        <p14:creationId xmlns:p14="http://schemas.microsoft.com/office/powerpoint/2010/main" val="2715737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EE907-9149-D6AA-A068-A487ED85C8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5E362-6459-AD45-2087-E92EE70EC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DF98A-CBC3-D63E-B804-0D1F096A9F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B9A36B-7E18-9CD0-25D4-51EC8C192DEE}"/>
              </a:ext>
            </a:extLst>
          </p:cNvPr>
          <p:cNvSpPr>
            <a:spLocks noGrp="1"/>
          </p:cNvSpPr>
          <p:nvPr>
            <p:ph type="sldNum" sz="quarter" idx="5"/>
          </p:nvPr>
        </p:nvSpPr>
        <p:spPr/>
        <p:txBody>
          <a:bodyPr/>
          <a:lstStyle/>
          <a:p>
            <a:fld id="{EFADA17F-3700-D545-805F-165D83DA1FE7}" type="slidenum">
              <a:rPr lang="en-US" smtClean="0"/>
              <a:t>9</a:t>
            </a:fld>
            <a:endParaRPr lang="en-US"/>
          </a:p>
        </p:txBody>
      </p:sp>
    </p:spTree>
    <p:extLst>
      <p:ext uri="{BB962C8B-B14F-4D97-AF65-F5344CB8AC3E}">
        <p14:creationId xmlns:p14="http://schemas.microsoft.com/office/powerpoint/2010/main" val="1656516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DA17F-3700-D545-805F-165D83DA1FE7}" type="slidenum">
              <a:rPr lang="en-US" smtClean="0"/>
              <a:t>17</a:t>
            </a:fld>
            <a:endParaRPr lang="en-US"/>
          </a:p>
        </p:txBody>
      </p:sp>
    </p:spTree>
    <p:extLst>
      <p:ext uri="{BB962C8B-B14F-4D97-AF65-F5344CB8AC3E}">
        <p14:creationId xmlns:p14="http://schemas.microsoft.com/office/powerpoint/2010/main" val="1255317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0C12A-AB41-BBC3-6D06-91E956FB42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38245-F003-FD57-A8C9-D758839BA7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88139D-16E2-E364-C509-03A6AED645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3347AB-4230-2794-626D-F5B650C7F00B}"/>
              </a:ext>
            </a:extLst>
          </p:cNvPr>
          <p:cNvSpPr>
            <a:spLocks noGrp="1"/>
          </p:cNvSpPr>
          <p:nvPr>
            <p:ph type="sldNum" sz="quarter" idx="5"/>
          </p:nvPr>
        </p:nvSpPr>
        <p:spPr/>
        <p:txBody>
          <a:bodyPr/>
          <a:lstStyle/>
          <a:p>
            <a:fld id="{EFADA17F-3700-D545-805F-165D83DA1FE7}" type="slidenum">
              <a:rPr lang="en-US" smtClean="0"/>
              <a:t>21</a:t>
            </a:fld>
            <a:endParaRPr lang="en-US"/>
          </a:p>
        </p:txBody>
      </p:sp>
    </p:spTree>
    <p:extLst>
      <p:ext uri="{BB962C8B-B14F-4D97-AF65-F5344CB8AC3E}">
        <p14:creationId xmlns:p14="http://schemas.microsoft.com/office/powerpoint/2010/main" val="2986749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7.svg"/><Relationship Id="rId7"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sv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3.sv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8.sv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0.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rgbClr val="000F46"/>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FFAB604-5362-CCB6-C781-62289AD39243}"/>
              </a:ext>
            </a:extLst>
          </p:cNvPr>
          <p:cNvSpPr>
            <a:spLocks noGrp="1"/>
          </p:cNvSpPr>
          <p:nvPr>
            <p:ph type="pic" sz="quarter" idx="10"/>
          </p:nvPr>
        </p:nvSpPr>
        <p:spPr>
          <a:xfrm>
            <a:off x="6179638" y="315756"/>
            <a:ext cx="5676898" cy="6228791"/>
          </a:xfrm>
          <a:custGeom>
            <a:avLst/>
            <a:gdLst>
              <a:gd name="connsiteX0" fmla="*/ 1188117 w 5676898"/>
              <a:gd name="connsiteY0" fmla="*/ 0 h 6228791"/>
              <a:gd name="connsiteX1" fmla="*/ 4211833 w 5676898"/>
              <a:gd name="connsiteY1" fmla="*/ 0 h 6228791"/>
              <a:gd name="connsiteX2" fmla="*/ 5558510 w 5676898"/>
              <a:gd name="connsiteY2" fmla="*/ 0 h 6228791"/>
              <a:gd name="connsiteX3" fmla="*/ 5676898 w 5676898"/>
              <a:gd name="connsiteY3" fmla="*/ 118403 h 6228791"/>
              <a:gd name="connsiteX4" fmla="*/ 5676898 w 5676898"/>
              <a:gd name="connsiteY4" fmla="*/ 5072132 h 6228791"/>
              <a:gd name="connsiteX5" fmla="*/ 5558510 w 5676898"/>
              <a:gd name="connsiteY5" fmla="*/ 5190535 h 6228791"/>
              <a:gd name="connsiteX6" fmla="*/ 3030143 w 5676898"/>
              <a:gd name="connsiteY6" fmla="*/ 5190535 h 6228791"/>
              <a:gd name="connsiteX7" fmla="*/ 2911756 w 5676898"/>
              <a:gd name="connsiteY7" fmla="*/ 5308938 h 6228791"/>
              <a:gd name="connsiteX8" fmla="*/ 2911756 w 5676898"/>
              <a:gd name="connsiteY8" fmla="*/ 6110388 h 6228791"/>
              <a:gd name="connsiteX9" fmla="*/ 2793368 w 5676898"/>
              <a:gd name="connsiteY9" fmla="*/ 6228791 h 6228791"/>
              <a:gd name="connsiteX10" fmla="*/ 118387 w 5676898"/>
              <a:gd name="connsiteY10" fmla="*/ 6228791 h 6228791"/>
              <a:gd name="connsiteX11" fmla="*/ 0 w 5676898"/>
              <a:gd name="connsiteY11" fmla="*/ 6110388 h 6228791"/>
              <a:gd name="connsiteX12" fmla="*/ 0 w 5676898"/>
              <a:gd name="connsiteY12" fmla="*/ 807639 h 6228791"/>
              <a:gd name="connsiteX13" fmla="*/ 118387 w 5676898"/>
              <a:gd name="connsiteY13" fmla="*/ 689236 h 6228791"/>
              <a:gd name="connsiteX14" fmla="*/ 951342 w 5676898"/>
              <a:gd name="connsiteY14" fmla="*/ 689236 h 6228791"/>
              <a:gd name="connsiteX15" fmla="*/ 1069730 w 5676898"/>
              <a:gd name="connsiteY15" fmla="*/ 570833 h 6228791"/>
              <a:gd name="connsiteX16" fmla="*/ 1069730 w 5676898"/>
              <a:gd name="connsiteY16" fmla="*/ 118403 h 6228791"/>
              <a:gd name="connsiteX17" fmla="*/ 1188117 w 5676898"/>
              <a:gd name="connsiteY17" fmla="*/ 0 h 622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6898" h="6228791">
                <a:moveTo>
                  <a:pt x="1188117" y="0"/>
                </a:moveTo>
                <a:lnTo>
                  <a:pt x="4211833" y="0"/>
                </a:lnTo>
                <a:lnTo>
                  <a:pt x="5558510" y="0"/>
                </a:lnTo>
                <a:cubicBezTo>
                  <a:pt x="5623894" y="0"/>
                  <a:pt x="5676898" y="53011"/>
                  <a:pt x="5676898" y="118403"/>
                </a:cubicBezTo>
                <a:lnTo>
                  <a:pt x="5676898" y="5072132"/>
                </a:lnTo>
                <a:cubicBezTo>
                  <a:pt x="5676898" y="5137524"/>
                  <a:pt x="5623894" y="5190535"/>
                  <a:pt x="5558510" y="5190535"/>
                </a:cubicBezTo>
                <a:lnTo>
                  <a:pt x="3030143" y="5190535"/>
                </a:lnTo>
                <a:cubicBezTo>
                  <a:pt x="2964760" y="5190535"/>
                  <a:pt x="2911756" y="5243546"/>
                  <a:pt x="2911756" y="5308938"/>
                </a:cubicBezTo>
                <a:lnTo>
                  <a:pt x="2911756" y="6110388"/>
                </a:lnTo>
                <a:cubicBezTo>
                  <a:pt x="2911756" y="6175780"/>
                  <a:pt x="2858752" y="6228791"/>
                  <a:pt x="2793368" y="6228791"/>
                </a:cubicBezTo>
                <a:lnTo>
                  <a:pt x="118387" y="6228791"/>
                </a:lnTo>
                <a:cubicBezTo>
                  <a:pt x="53004" y="6228791"/>
                  <a:pt x="0" y="6175780"/>
                  <a:pt x="0" y="6110388"/>
                </a:cubicBezTo>
                <a:lnTo>
                  <a:pt x="0" y="807639"/>
                </a:lnTo>
                <a:cubicBezTo>
                  <a:pt x="0" y="742247"/>
                  <a:pt x="53004" y="689236"/>
                  <a:pt x="118387" y="689236"/>
                </a:cubicBezTo>
                <a:lnTo>
                  <a:pt x="951342" y="689236"/>
                </a:lnTo>
                <a:cubicBezTo>
                  <a:pt x="1016726" y="689236"/>
                  <a:pt x="1069730" y="636225"/>
                  <a:pt x="1069730" y="570833"/>
                </a:cubicBezTo>
                <a:lnTo>
                  <a:pt x="1069730" y="118403"/>
                </a:lnTo>
                <a:cubicBezTo>
                  <a:pt x="1069730" y="53011"/>
                  <a:pt x="1122734" y="0"/>
                  <a:pt x="1188117" y="0"/>
                </a:cubicBezTo>
                <a:close/>
              </a:path>
            </a:pathLst>
          </a:custGeom>
        </p:spPr>
        <p:txBody>
          <a:bodyPr wrap="square" anchor="ctr">
            <a:noAutofit/>
          </a:bodyPr>
          <a:lstStyle>
            <a:lvl1pPr algn="ctr">
              <a:defRPr sz="1400">
                <a:solidFill>
                  <a:schemeClr val="bg1">
                    <a:lumMod val="95000"/>
                  </a:schemeClr>
                </a:solidFill>
              </a:defRPr>
            </a:lvl1pPr>
          </a:lstStyle>
          <a:p>
            <a:endParaRPr lang="en-US" dirty="0"/>
          </a:p>
        </p:txBody>
      </p:sp>
      <p:sp>
        <p:nvSpPr>
          <p:cNvPr id="2" name="Title 1">
            <a:extLst>
              <a:ext uri="{FF2B5EF4-FFF2-40B4-BE49-F238E27FC236}">
                <a16:creationId xmlns:a16="http://schemas.microsoft.com/office/drawing/2014/main" id="{51B9C939-2D2A-B792-12AA-6C14413FC1DF}"/>
              </a:ext>
            </a:extLst>
          </p:cNvPr>
          <p:cNvSpPr>
            <a:spLocks noGrp="1"/>
          </p:cNvSpPr>
          <p:nvPr>
            <p:ph type="ctrTitle" hasCustomPrompt="1"/>
          </p:nvPr>
        </p:nvSpPr>
        <p:spPr>
          <a:xfrm>
            <a:off x="644553" y="1719243"/>
            <a:ext cx="3282462" cy="1542683"/>
          </a:xfrm>
        </p:spPr>
        <p:txBody>
          <a:bodyPr anchor="t">
            <a:normAutofit/>
          </a:bodyPr>
          <a:lstStyle>
            <a:lvl1pPr algn="l">
              <a:defRPr sz="4500">
                <a:solidFill>
                  <a:schemeClr val="bg1"/>
                </a:solidFill>
              </a:defRPr>
            </a:lvl1pPr>
          </a:lstStyle>
          <a:p>
            <a:r>
              <a:rPr lang="en-GB" dirty="0"/>
              <a:t>Title to</a:t>
            </a:r>
            <a:br>
              <a:rPr lang="en-GB" dirty="0"/>
            </a:br>
            <a:r>
              <a:rPr lang="en-GB" dirty="0"/>
              <a:t>go here</a:t>
            </a:r>
            <a:endParaRPr lang="en-US" dirty="0"/>
          </a:p>
        </p:txBody>
      </p:sp>
      <p:sp>
        <p:nvSpPr>
          <p:cNvPr id="3" name="Subtitle 2">
            <a:extLst>
              <a:ext uri="{FF2B5EF4-FFF2-40B4-BE49-F238E27FC236}">
                <a16:creationId xmlns:a16="http://schemas.microsoft.com/office/drawing/2014/main" id="{0598A315-4EA6-58B4-28F6-D05CE419E2BA}"/>
              </a:ext>
            </a:extLst>
          </p:cNvPr>
          <p:cNvSpPr>
            <a:spLocks noGrp="1"/>
          </p:cNvSpPr>
          <p:nvPr>
            <p:ph type="subTitle" idx="1" hasCustomPrompt="1"/>
          </p:nvPr>
        </p:nvSpPr>
        <p:spPr>
          <a:xfrm>
            <a:off x="855709" y="3554473"/>
            <a:ext cx="1286420" cy="365125"/>
          </a:xfrm>
        </p:spPr>
        <p:txBody>
          <a:bodyPr rIns="0" anchor="ctr">
            <a:normAutofit/>
          </a:bodyPr>
          <a:lstStyle>
            <a:lvl1pPr marL="0" indent="0" algn="ctr">
              <a:buNone/>
              <a:defRPr sz="1600" b="0" i="0">
                <a:solidFill>
                  <a:schemeClr val="bg1"/>
                </a:solidFill>
                <a:latin typeface="Archivo Medium" pitchFamily="2" charset="77"/>
                <a:cs typeface="Archivo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Subheading</a:t>
            </a:r>
            <a:endParaRPr lang="en-US" dirty="0"/>
          </a:p>
        </p:txBody>
      </p:sp>
      <p:pic>
        <p:nvPicPr>
          <p:cNvPr id="15" name="Picture 14">
            <a:extLst>
              <a:ext uri="{FF2B5EF4-FFF2-40B4-BE49-F238E27FC236}">
                <a16:creationId xmlns:a16="http://schemas.microsoft.com/office/drawing/2014/main" id="{4E1B6422-EE50-29EB-7C47-2DE52C2EF97D}"/>
              </a:ext>
            </a:extLst>
          </p:cNvPr>
          <p:cNvPicPr>
            <a:picLocks noChangeAspect="1"/>
          </p:cNvPicPr>
          <p:nvPr userDrawn="1"/>
        </p:nvPicPr>
        <p:blipFill>
          <a:blip r:embed="rId2"/>
          <a:stretch>
            <a:fillRect/>
          </a:stretch>
        </p:blipFill>
        <p:spPr>
          <a:xfrm>
            <a:off x="657421" y="1003567"/>
            <a:ext cx="431800" cy="431800"/>
          </a:xfrm>
          <a:prstGeom prst="rect">
            <a:avLst/>
          </a:prstGeom>
        </p:spPr>
      </p:pic>
      <p:pic>
        <p:nvPicPr>
          <p:cNvPr id="19" name="Graphic 18">
            <a:extLst>
              <a:ext uri="{FF2B5EF4-FFF2-40B4-BE49-F238E27FC236}">
                <a16:creationId xmlns:a16="http://schemas.microsoft.com/office/drawing/2014/main" id="{8E12186D-A171-71B0-1AB3-F7FBD619AE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807" y="5593492"/>
            <a:ext cx="2388970" cy="1004803"/>
          </a:xfrm>
          <a:prstGeom prst="rect">
            <a:avLst/>
          </a:prstGeom>
        </p:spPr>
      </p:pic>
      <p:pic>
        <p:nvPicPr>
          <p:cNvPr id="21" name="Graphic 20">
            <a:extLst>
              <a:ext uri="{FF2B5EF4-FFF2-40B4-BE49-F238E27FC236}">
                <a16:creationId xmlns:a16="http://schemas.microsoft.com/office/drawing/2014/main" id="{E76DE72E-DA7C-645A-0D19-B90D37718F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145790" y="5496045"/>
            <a:ext cx="2855565" cy="1152031"/>
          </a:xfrm>
          <a:prstGeom prst="rect">
            <a:avLst/>
          </a:prstGeom>
        </p:spPr>
      </p:pic>
    </p:spTree>
    <p:extLst>
      <p:ext uri="{BB962C8B-B14F-4D97-AF65-F5344CB8AC3E}">
        <p14:creationId xmlns:p14="http://schemas.microsoft.com/office/powerpoint/2010/main" val="3758829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or statemen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6" name="Graphic 3">
            <a:extLst>
              <a:ext uri="{FF2B5EF4-FFF2-40B4-BE49-F238E27FC236}">
                <a16:creationId xmlns:a16="http://schemas.microsoft.com/office/drawing/2014/main" id="{EFB7616D-FA6D-B6F7-E7FF-95939CECC647}"/>
              </a:ext>
            </a:extLst>
          </p:cNvPr>
          <p:cNvSpPr/>
          <p:nvPr userDrawn="1"/>
        </p:nvSpPr>
        <p:spPr>
          <a:xfrm>
            <a:off x="3578825" y="561471"/>
            <a:ext cx="5034349" cy="4828962"/>
          </a:xfrm>
          <a:custGeom>
            <a:avLst/>
            <a:gdLst>
              <a:gd name="connsiteX0" fmla="*/ 3941826 w 4038600"/>
              <a:gd name="connsiteY0" fmla="*/ 0 h 3907697"/>
              <a:gd name="connsiteX1" fmla="*/ 942499 w 4038600"/>
              <a:gd name="connsiteY1" fmla="*/ 0 h 3907697"/>
              <a:gd name="connsiteX2" fmla="*/ 845915 w 4038600"/>
              <a:gd name="connsiteY2" fmla="*/ 96505 h 3907697"/>
              <a:gd name="connsiteX3" fmla="*/ 845915 w 4038600"/>
              <a:gd name="connsiteY3" fmla="*/ 659833 h 3907697"/>
              <a:gd name="connsiteX4" fmla="*/ 749332 w 4038600"/>
              <a:gd name="connsiteY4" fmla="*/ 756338 h 3907697"/>
              <a:gd name="connsiteX5" fmla="*/ 96584 w 4038600"/>
              <a:gd name="connsiteY5" fmla="*/ 756338 h 3907697"/>
              <a:gd name="connsiteX6" fmla="*/ 0 w 4038600"/>
              <a:gd name="connsiteY6" fmla="*/ 852843 h 3907697"/>
              <a:gd name="connsiteX7" fmla="*/ 0 w 4038600"/>
              <a:gd name="connsiteY7" fmla="*/ 3811193 h 3907697"/>
              <a:gd name="connsiteX8" fmla="*/ 96584 w 4038600"/>
              <a:gd name="connsiteY8" fmla="*/ 3907698 h 3907697"/>
              <a:gd name="connsiteX9" fmla="*/ 2982278 w 4038600"/>
              <a:gd name="connsiteY9" fmla="*/ 3907698 h 3907697"/>
              <a:gd name="connsiteX10" fmla="*/ 3078861 w 4038600"/>
              <a:gd name="connsiteY10" fmla="*/ 3811193 h 3907697"/>
              <a:gd name="connsiteX11" fmla="*/ 3078861 w 4038600"/>
              <a:gd name="connsiteY11" fmla="*/ 3509685 h 3907697"/>
              <a:gd name="connsiteX12" fmla="*/ 3175445 w 4038600"/>
              <a:gd name="connsiteY12" fmla="*/ 3413180 h 3907697"/>
              <a:gd name="connsiteX13" fmla="*/ 3942016 w 4038600"/>
              <a:gd name="connsiteY13" fmla="*/ 3413180 h 3907697"/>
              <a:gd name="connsiteX14" fmla="*/ 4038600 w 4038600"/>
              <a:gd name="connsiteY14" fmla="*/ 3316675 h 3907697"/>
              <a:gd name="connsiteX15" fmla="*/ 4038600 w 4038600"/>
              <a:gd name="connsiteY15" fmla="*/ 96505 h 3907697"/>
              <a:gd name="connsiteX16" fmla="*/ 3942016 w 4038600"/>
              <a:gd name="connsiteY16" fmla="*/ 0 h 39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38600" h="3907697">
                <a:moveTo>
                  <a:pt x="3941826" y="0"/>
                </a:moveTo>
                <a:lnTo>
                  <a:pt x="942499" y="0"/>
                </a:lnTo>
                <a:cubicBezTo>
                  <a:pt x="889159" y="0"/>
                  <a:pt x="845915" y="43208"/>
                  <a:pt x="845915" y="96505"/>
                </a:cubicBezTo>
                <a:lnTo>
                  <a:pt x="845915" y="659833"/>
                </a:lnTo>
                <a:cubicBezTo>
                  <a:pt x="845915" y="713129"/>
                  <a:pt x="802672" y="756338"/>
                  <a:pt x="749332" y="756338"/>
                </a:cubicBezTo>
                <a:lnTo>
                  <a:pt x="96584" y="756338"/>
                </a:lnTo>
                <a:cubicBezTo>
                  <a:pt x="43244" y="756338"/>
                  <a:pt x="0" y="799546"/>
                  <a:pt x="0" y="852843"/>
                </a:cubicBezTo>
                <a:lnTo>
                  <a:pt x="0" y="3811193"/>
                </a:lnTo>
                <a:cubicBezTo>
                  <a:pt x="0" y="3864489"/>
                  <a:pt x="43244" y="3907698"/>
                  <a:pt x="96584" y="3907698"/>
                </a:cubicBezTo>
                <a:lnTo>
                  <a:pt x="2982278" y="3907698"/>
                </a:lnTo>
                <a:cubicBezTo>
                  <a:pt x="3035618" y="3907698"/>
                  <a:pt x="3078861" y="3864489"/>
                  <a:pt x="3078861" y="3811193"/>
                </a:cubicBezTo>
                <a:lnTo>
                  <a:pt x="3078861" y="3509685"/>
                </a:lnTo>
                <a:cubicBezTo>
                  <a:pt x="3078861" y="3456389"/>
                  <a:pt x="3122105" y="3413180"/>
                  <a:pt x="3175445" y="3413180"/>
                </a:cubicBezTo>
                <a:lnTo>
                  <a:pt x="3942016" y="3413180"/>
                </a:lnTo>
                <a:cubicBezTo>
                  <a:pt x="3995357" y="3413180"/>
                  <a:pt x="4038600" y="3369972"/>
                  <a:pt x="4038600" y="3316675"/>
                </a:cubicBezTo>
                <a:lnTo>
                  <a:pt x="4038600" y="96505"/>
                </a:lnTo>
                <a:cubicBezTo>
                  <a:pt x="4038600" y="43208"/>
                  <a:pt x="3995357" y="0"/>
                  <a:pt x="3942016" y="0"/>
                </a:cubicBezTo>
                <a:close/>
              </a:path>
            </a:pathLst>
          </a:custGeom>
          <a:solidFill>
            <a:schemeClr val="bg1"/>
          </a:solidFill>
          <a:ln w="9525" cap="flat">
            <a:noFill/>
            <a:prstDash val="solid"/>
            <a:miter/>
          </a:ln>
        </p:spPr>
        <p:txBody>
          <a:bodyPr rtlCol="0" anchor="ctr"/>
          <a:lstStyle/>
          <a:p>
            <a:endParaRPr lang="en-US"/>
          </a:p>
        </p:txBody>
      </p:sp>
      <p:sp>
        <p:nvSpPr>
          <p:cNvPr id="2" name="Content Placeholder 2">
            <a:extLst>
              <a:ext uri="{FF2B5EF4-FFF2-40B4-BE49-F238E27FC236}">
                <a16:creationId xmlns:a16="http://schemas.microsoft.com/office/drawing/2014/main" id="{633A963A-E2D8-A5D5-6B77-BC6B9A6091A4}"/>
              </a:ext>
            </a:extLst>
          </p:cNvPr>
          <p:cNvSpPr>
            <a:spLocks noGrp="1"/>
          </p:cNvSpPr>
          <p:nvPr>
            <p:ph idx="1" hasCustomPrompt="1"/>
          </p:nvPr>
        </p:nvSpPr>
        <p:spPr>
          <a:xfrm>
            <a:off x="4050993" y="2377291"/>
            <a:ext cx="4073676" cy="1955812"/>
          </a:xfrm>
        </p:spPr>
        <p:txBody>
          <a:bodyPr tIns="0"/>
          <a:lstStyle>
            <a:lvl1pPr>
              <a:defRPr sz="2600"/>
            </a:lvl1pPr>
            <a:lvl3pPr>
              <a:spcBef>
                <a:spcPts val="1700"/>
              </a:spcBef>
              <a:defRPr sz="1200"/>
            </a:lvl3pPr>
          </a:lstStyle>
          <a:p>
            <a:pPr lvl="0"/>
            <a:r>
              <a:rPr lang="en-GB" dirty="0"/>
              <a:t>Quote or statement can go here </a:t>
            </a:r>
            <a:r>
              <a:rPr lang="en-GB" dirty="0" err="1"/>
              <a:t>ullam</a:t>
            </a:r>
            <a:r>
              <a:rPr lang="en-GB" dirty="0"/>
              <a:t> </a:t>
            </a:r>
            <a:r>
              <a:rPr lang="en-GB" dirty="0" err="1"/>
              <a:t>corper</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rud</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como</a:t>
            </a:r>
            <a:r>
              <a:rPr lang="en-GB" dirty="0"/>
              <a:t>.</a:t>
            </a:r>
          </a:p>
        </p:txBody>
      </p:sp>
      <p:sp>
        <p:nvSpPr>
          <p:cNvPr id="3" name="Slide Number Placeholder 6">
            <a:extLst>
              <a:ext uri="{FF2B5EF4-FFF2-40B4-BE49-F238E27FC236}">
                <a16:creationId xmlns:a16="http://schemas.microsoft.com/office/drawing/2014/main" id="{F8687257-5BD0-4851-9EF1-F5B4003FF57F}"/>
              </a:ext>
            </a:extLst>
          </p:cNvPr>
          <p:cNvSpPr>
            <a:spLocks noGrp="1"/>
          </p:cNvSpPr>
          <p:nvPr>
            <p:ph type="sldNum" sz="quarter" idx="12"/>
          </p:nvPr>
        </p:nvSpPr>
        <p:spPr>
          <a:xfrm>
            <a:off x="11463178" y="323761"/>
            <a:ext cx="342088" cy="365125"/>
          </a:xfrm>
        </p:spPr>
        <p:txBody>
          <a:bodyPr/>
          <a:lstStyle/>
          <a:p>
            <a:fld id="{1D84FA50-52D3-C743-93BF-06EF6B4F2412}" type="slidenum">
              <a:rPr lang="en-US" smtClean="0"/>
              <a:t>‹#›</a:t>
            </a:fld>
            <a:endParaRPr lang="en-US"/>
          </a:p>
        </p:txBody>
      </p:sp>
      <p:pic>
        <p:nvPicPr>
          <p:cNvPr id="12" name="Graphic 11">
            <a:extLst>
              <a:ext uri="{FF2B5EF4-FFF2-40B4-BE49-F238E27FC236}">
                <a16:creationId xmlns:a16="http://schemas.microsoft.com/office/drawing/2014/main" id="{77C533F5-468F-C803-36E7-A77B2BCAF3B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41636" y="5613815"/>
            <a:ext cx="2427880" cy="979487"/>
          </a:xfrm>
          <a:prstGeom prst="rect">
            <a:avLst/>
          </a:prstGeom>
        </p:spPr>
      </p:pic>
      <p:pic>
        <p:nvPicPr>
          <p:cNvPr id="13" name="Graphic 12">
            <a:extLst>
              <a:ext uri="{FF2B5EF4-FFF2-40B4-BE49-F238E27FC236}">
                <a16:creationId xmlns:a16="http://schemas.microsoft.com/office/drawing/2014/main" id="{DD774456-DA72-961E-BF98-3E6452084E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4553" y="5613815"/>
            <a:ext cx="2018336" cy="848914"/>
          </a:xfrm>
          <a:prstGeom prst="rect">
            <a:avLst/>
          </a:prstGeom>
        </p:spPr>
      </p:pic>
      <p:sp>
        <p:nvSpPr>
          <p:cNvPr id="19" name="Text Placeholder 18">
            <a:extLst>
              <a:ext uri="{FF2B5EF4-FFF2-40B4-BE49-F238E27FC236}">
                <a16:creationId xmlns:a16="http://schemas.microsoft.com/office/drawing/2014/main" id="{9CE1C3F8-E290-B279-82F0-CBEEFBFC93AE}"/>
              </a:ext>
            </a:extLst>
          </p:cNvPr>
          <p:cNvSpPr>
            <a:spLocks noGrp="1"/>
          </p:cNvSpPr>
          <p:nvPr>
            <p:ph type="body" sz="quarter" idx="13" hasCustomPrompt="1"/>
          </p:nvPr>
        </p:nvSpPr>
        <p:spPr>
          <a:xfrm>
            <a:off x="4051300" y="4465638"/>
            <a:ext cx="1451576" cy="262881"/>
          </a:xfrm>
        </p:spPr>
        <p:txBody>
          <a:bodyPr>
            <a:normAutofit/>
          </a:bodyPr>
          <a:lstStyle>
            <a:lvl1pPr>
              <a:defRPr sz="1200"/>
            </a:lvl1pPr>
          </a:lstStyle>
          <a:p>
            <a:pPr lvl="0"/>
            <a:r>
              <a:rPr lang="en-GB" dirty="0"/>
              <a:t>Name</a:t>
            </a:r>
            <a:endParaRPr lang="en-US" dirty="0"/>
          </a:p>
        </p:txBody>
      </p:sp>
      <p:sp>
        <p:nvSpPr>
          <p:cNvPr id="4" name="Content Placeholder 2">
            <a:extLst>
              <a:ext uri="{FF2B5EF4-FFF2-40B4-BE49-F238E27FC236}">
                <a16:creationId xmlns:a16="http://schemas.microsoft.com/office/drawing/2014/main" id="{2E6AB74F-4F93-896E-2938-AC11A1CE1CBC}"/>
              </a:ext>
            </a:extLst>
          </p:cNvPr>
          <p:cNvSpPr>
            <a:spLocks noGrp="1"/>
          </p:cNvSpPr>
          <p:nvPr>
            <p:ph idx="15" hasCustomPrompt="1"/>
          </p:nvPr>
        </p:nvSpPr>
        <p:spPr>
          <a:xfrm>
            <a:off x="3977338" y="1687907"/>
            <a:ext cx="513308" cy="617927"/>
          </a:xfrm>
        </p:spPr>
        <p:txBody>
          <a:bodyPr tIns="0">
            <a:noAutofit/>
          </a:bodyPr>
          <a:lstStyle>
            <a:lvl1pPr>
              <a:defRPr sz="9600"/>
            </a:lvl1pPr>
            <a:lvl3pPr>
              <a:spcBef>
                <a:spcPts val="1700"/>
              </a:spcBef>
              <a:defRPr sz="1200"/>
            </a:lvl3pPr>
          </a:lstStyle>
          <a:p>
            <a:pPr lvl="0"/>
            <a:r>
              <a:rPr lang="en-GB" dirty="0"/>
              <a:t>“</a:t>
            </a:r>
          </a:p>
        </p:txBody>
      </p:sp>
    </p:spTree>
    <p:extLst>
      <p:ext uri="{BB962C8B-B14F-4D97-AF65-F5344CB8AC3E}">
        <p14:creationId xmlns:p14="http://schemas.microsoft.com/office/powerpoint/2010/main" val="3755534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Quote or statemen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D02B4D3-51B9-5798-4C9D-1E6659D2625D}"/>
              </a:ext>
            </a:extLst>
          </p:cNvPr>
          <p:cNvSpPr>
            <a:spLocks noGrp="1"/>
          </p:cNvSpPr>
          <p:nvPr>
            <p:ph type="pic" sz="quarter" idx="13"/>
          </p:nvPr>
        </p:nvSpPr>
        <p:spPr>
          <a:xfrm>
            <a:off x="6039238" y="561471"/>
            <a:ext cx="3839310" cy="3715176"/>
          </a:xfrm>
          <a:custGeom>
            <a:avLst/>
            <a:gdLst>
              <a:gd name="connsiteX0" fmla="*/ 936207 w 3839310"/>
              <a:gd name="connsiteY0" fmla="*/ 0 h 3715176"/>
              <a:gd name="connsiteX1" fmla="*/ 3707385 w 3839310"/>
              <a:gd name="connsiteY1" fmla="*/ 0 h 3715176"/>
              <a:gd name="connsiteX2" fmla="*/ 3839310 w 3839310"/>
              <a:gd name="connsiteY2" fmla="*/ 131828 h 3715176"/>
              <a:gd name="connsiteX3" fmla="*/ 3839310 w 3839310"/>
              <a:gd name="connsiteY3" fmla="*/ 3113264 h 3715176"/>
              <a:gd name="connsiteX4" fmla="*/ 3707385 w 3839310"/>
              <a:gd name="connsiteY4" fmla="*/ 3245092 h 3715176"/>
              <a:gd name="connsiteX5" fmla="*/ 3058917 w 3839310"/>
              <a:gd name="connsiteY5" fmla="*/ 3245092 h 3715176"/>
              <a:gd name="connsiteX6" fmla="*/ 2926991 w 3839310"/>
              <a:gd name="connsiteY6" fmla="*/ 3376920 h 3715176"/>
              <a:gd name="connsiteX7" fmla="*/ 2926991 w 3839310"/>
              <a:gd name="connsiteY7" fmla="*/ 3583348 h 3715176"/>
              <a:gd name="connsiteX8" fmla="*/ 2795066 w 3839310"/>
              <a:gd name="connsiteY8" fmla="*/ 3715176 h 3715176"/>
              <a:gd name="connsiteX9" fmla="*/ 131926 w 3839310"/>
              <a:gd name="connsiteY9" fmla="*/ 3715176 h 3715176"/>
              <a:gd name="connsiteX10" fmla="*/ 0 w 3839310"/>
              <a:gd name="connsiteY10" fmla="*/ 3583348 h 3715176"/>
              <a:gd name="connsiteX11" fmla="*/ 0 w 3839310"/>
              <a:gd name="connsiteY11" fmla="*/ 850819 h 3715176"/>
              <a:gd name="connsiteX12" fmla="*/ 131926 w 3839310"/>
              <a:gd name="connsiteY12" fmla="*/ 718991 h 3715176"/>
              <a:gd name="connsiteX13" fmla="*/ 672358 w 3839310"/>
              <a:gd name="connsiteY13" fmla="*/ 718991 h 3715176"/>
              <a:gd name="connsiteX14" fmla="*/ 804283 w 3839310"/>
              <a:gd name="connsiteY14" fmla="*/ 587163 h 3715176"/>
              <a:gd name="connsiteX15" fmla="*/ 804283 w 3839310"/>
              <a:gd name="connsiteY15" fmla="*/ 131828 h 3715176"/>
              <a:gd name="connsiteX16" fmla="*/ 936207 w 3839310"/>
              <a:gd name="connsiteY16" fmla="*/ 0 h 371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9310" h="3715176">
                <a:moveTo>
                  <a:pt x="936207" y="0"/>
                </a:moveTo>
                <a:lnTo>
                  <a:pt x="3707385" y="0"/>
                </a:lnTo>
                <a:cubicBezTo>
                  <a:pt x="3780246" y="0"/>
                  <a:pt x="3839310" y="59022"/>
                  <a:pt x="3839310" y="131828"/>
                </a:cubicBezTo>
                <a:lnTo>
                  <a:pt x="3839310" y="3113264"/>
                </a:lnTo>
                <a:cubicBezTo>
                  <a:pt x="3839310" y="3186070"/>
                  <a:pt x="3780246" y="3245092"/>
                  <a:pt x="3707385" y="3245092"/>
                </a:cubicBezTo>
                <a:lnTo>
                  <a:pt x="3058917" y="3245092"/>
                </a:lnTo>
                <a:cubicBezTo>
                  <a:pt x="2986056" y="3245092"/>
                  <a:pt x="2926991" y="3304113"/>
                  <a:pt x="2926991" y="3376920"/>
                </a:cubicBezTo>
                <a:lnTo>
                  <a:pt x="2926991" y="3583348"/>
                </a:lnTo>
                <a:cubicBezTo>
                  <a:pt x="2926991" y="3656155"/>
                  <a:pt x="2867926" y="3715176"/>
                  <a:pt x="2795066" y="3715176"/>
                </a:cubicBezTo>
                <a:lnTo>
                  <a:pt x="131926" y="3715176"/>
                </a:lnTo>
                <a:cubicBezTo>
                  <a:pt x="59065" y="3715176"/>
                  <a:pt x="0" y="3656155"/>
                  <a:pt x="0" y="3583348"/>
                </a:cubicBezTo>
                <a:lnTo>
                  <a:pt x="0" y="850819"/>
                </a:lnTo>
                <a:cubicBezTo>
                  <a:pt x="0" y="778012"/>
                  <a:pt x="59065" y="718991"/>
                  <a:pt x="131926" y="718991"/>
                </a:cubicBezTo>
                <a:lnTo>
                  <a:pt x="672358" y="718991"/>
                </a:lnTo>
                <a:cubicBezTo>
                  <a:pt x="745218" y="718991"/>
                  <a:pt x="804283" y="659969"/>
                  <a:pt x="804283" y="587163"/>
                </a:cubicBezTo>
                <a:lnTo>
                  <a:pt x="804283" y="131828"/>
                </a:lnTo>
                <a:cubicBezTo>
                  <a:pt x="804283" y="59022"/>
                  <a:pt x="863347" y="0"/>
                  <a:pt x="936207" y="0"/>
                </a:cubicBezTo>
                <a:close/>
              </a:path>
            </a:pathLst>
          </a:custGeom>
        </p:spPr>
        <p:txBody>
          <a:bodyPr wrap="square" anchor="ctr">
            <a:noAutofit/>
          </a:bodyPr>
          <a:lstStyle>
            <a:lvl1pPr algn="ctr">
              <a:defRPr sz="1400"/>
            </a:lvl1pPr>
          </a:lstStyle>
          <a:p>
            <a:endParaRPr lang="en-US" dirty="0"/>
          </a:p>
        </p:txBody>
      </p:sp>
      <p:sp>
        <p:nvSpPr>
          <p:cNvPr id="9" name="Freeform 8">
            <a:extLst>
              <a:ext uri="{FF2B5EF4-FFF2-40B4-BE49-F238E27FC236}">
                <a16:creationId xmlns:a16="http://schemas.microsoft.com/office/drawing/2014/main" id="{8F9EDE37-4328-667F-D7EC-54A394C6146A}"/>
              </a:ext>
            </a:extLst>
          </p:cNvPr>
          <p:cNvSpPr/>
          <p:nvPr/>
        </p:nvSpPr>
        <p:spPr>
          <a:xfrm>
            <a:off x="2295993" y="1618144"/>
            <a:ext cx="4173343" cy="3588649"/>
          </a:xfrm>
          <a:custGeom>
            <a:avLst/>
            <a:gdLst>
              <a:gd name="connsiteX0" fmla="*/ 3558274 w 4290473"/>
              <a:gd name="connsiteY0" fmla="*/ 2858027 h 3689369"/>
              <a:gd name="connsiteX1" fmla="*/ 3558274 w 4290473"/>
              <a:gd name="connsiteY1" fmla="*/ 135528 h 3689369"/>
              <a:gd name="connsiteX2" fmla="*/ 3422646 w 4290473"/>
              <a:gd name="connsiteY2" fmla="*/ 0 h 3689369"/>
              <a:gd name="connsiteX3" fmla="*/ 135628 w 4290473"/>
              <a:gd name="connsiteY3" fmla="*/ 0 h 3689369"/>
              <a:gd name="connsiteX4" fmla="*/ 0 w 4290473"/>
              <a:gd name="connsiteY4" fmla="*/ 135528 h 3689369"/>
              <a:gd name="connsiteX5" fmla="*/ 0 w 4290473"/>
              <a:gd name="connsiteY5" fmla="*/ 3553842 h 3689369"/>
              <a:gd name="connsiteX6" fmla="*/ 135628 w 4290473"/>
              <a:gd name="connsiteY6" fmla="*/ 3689370 h 3689369"/>
              <a:gd name="connsiteX7" fmla="*/ 1975028 w 4290473"/>
              <a:gd name="connsiteY7" fmla="*/ 3689370 h 3689369"/>
              <a:gd name="connsiteX8" fmla="*/ 3558274 w 4290473"/>
              <a:gd name="connsiteY8" fmla="*/ 3689370 h 3689369"/>
              <a:gd name="connsiteX9" fmla="*/ 4154846 w 4290473"/>
              <a:gd name="connsiteY9" fmla="*/ 3689370 h 3689369"/>
              <a:gd name="connsiteX10" fmla="*/ 4290473 w 4290473"/>
              <a:gd name="connsiteY10" fmla="*/ 3553842 h 3689369"/>
              <a:gd name="connsiteX11" fmla="*/ 4290473 w 4290473"/>
              <a:gd name="connsiteY11" fmla="*/ 3129083 h 3689369"/>
              <a:gd name="connsiteX12" fmla="*/ 4154846 w 4290473"/>
              <a:gd name="connsiteY12" fmla="*/ 2993555 h 3689369"/>
              <a:gd name="connsiteX13" fmla="*/ 3693902 w 4290473"/>
              <a:gd name="connsiteY13" fmla="*/ 2993555 h 3689369"/>
              <a:gd name="connsiteX14" fmla="*/ 3558274 w 4290473"/>
              <a:gd name="connsiteY14" fmla="*/ 2858027 h 368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0473" h="3689369">
                <a:moveTo>
                  <a:pt x="3558274" y="2858027"/>
                </a:moveTo>
                <a:lnTo>
                  <a:pt x="3558274" y="135528"/>
                </a:lnTo>
                <a:cubicBezTo>
                  <a:pt x="3558274" y="60678"/>
                  <a:pt x="3497551" y="0"/>
                  <a:pt x="3422646" y="0"/>
                </a:cubicBezTo>
                <a:lnTo>
                  <a:pt x="135628" y="0"/>
                </a:lnTo>
                <a:cubicBezTo>
                  <a:pt x="60723" y="0"/>
                  <a:pt x="0" y="60678"/>
                  <a:pt x="0" y="135528"/>
                </a:cubicBezTo>
                <a:lnTo>
                  <a:pt x="0" y="3553842"/>
                </a:lnTo>
                <a:cubicBezTo>
                  <a:pt x="0" y="3628692"/>
                  <a:pt x="60723" y="3689370"/>
                  <a:pt x="135628" y="3689370"/>
                </a:cubicBezTo>
                <a:lnTo>
                  <a:pt x="1975028" y="3689370"/>
                </a:lnTo>
                <a:lnTo>
                  <a:pt x="3558274" y="3689370"/>
                </a:lnTo>
                <a:lnTo>
                  <a:pt x="4154846" y="3689370"/>
                </a:lnTo>
                <a:cubicBezTo>
                  <a:pt x="4229751" y="3689370"/>
                  <a:pt x="4290473" y="3628692"/>
                  <a:pt x="4290473" y="3553842"/>
                </a:cubicBezTo>
                <a:lnTo>
                  <a:pt x="4290473" y="3129083"/>
                </a:lnTo>
                <a:cubicBezTo>
                  <a:pt x="4290473" y="3054233"/>
                  <a:pt x="4229751" y="2993555"/>
                  <a:pt x="4154846" y="2993555"/>
                </a:cubicBezTo>
                <a:lnTo>
                  <a:pt x="3693902" y="2993555"/>
                </a:lnTo>
                <a:cubicBezTo>
                  <a:pt x="3618997" y="2993555"/>
                  <a:pt x="3558274" y="2932878"/>
                  <a:pt x="3558274" y="2858027"/>
                </a:cubicBezTo>
                <a:close/>
              </a:path>
            </a:pathLst>
          </a:custGeom>
          <a:solidFill>
            <a:srgbClr val="EBEFEF"/>
          </a:solidFill>
          <a:ln w="8985" cap="flat">
            <a:noFill/>
            <a:prstDash val="solid"/>
            <a:miter/>
          </a:ln>
        </p:spPr>
        <p:txBody>
          <a:bodyPr rtlCol="0" anchor="ctr"/>
          <a:lstStyle/>
          <a:p>
            <a:endParaRPr lang="en-US"/>
          </a:p>
        </p:txBody>
      </p:sp>
      <p:sp>
        <p:nvSpPr>
          <p:cNvPr id="2" name="Content Placeholder 2">
            <a:extLst>
              <a:ext uri="{FF2B5EF4-FFF2-40B4-BE49-F238E27FC236}">
                <a16:creationId xmlns:a16="http://schemas.microsoft.com/office/drawing/2014/main" id="{633A963A-E2D8-A5D5-6B77-BC6B9A6091A4}"/>
              </a:ext>
            </a:extLst>
          </p:cNvPr>
          <p:cNvSpPr>
            <a:spLocks noGrp="1"/>
          </p:cNvSpPr>
          <p:nvPr>
            <p:ph idx="1" hasCustomPrompt="1"/>
          </p:nvPr>
        </p:nvSpPr>
        <p:spPr>
          <a:xfrm>
            <a:off x="2704809" y="2463081"/>
            <a:ext cx="2654174" cy="1813085"/>
          </a:xfrm>
        </p:spPr>
        <p:txBody>
          <a:bodyPr tIns="0"/>
          <a:lstStyle>
            <a:lvl1pPr>
              <a:defRPr sz="1800"/>
            </a:lvl1pPr>
            <a:lvl3pPr>
              <a:spcBef>
                <a:spcPts val="1700"/>
              </a:spcBef>
              <a:defRPr sz="1200"/>
            </a:lvl3pPr>
          </a:lstStyle>
          <a:p>
            <a:pPr lvl="0"/>
            <a:r>
              <a:rPr lang="en-GB" dirty="0"/>
              <a:t>Quote or statement can go here </a:t>
            </a:r>
            <a:r>
              <a:rPr lang="en-GB" dirty="0" err="1"/>
              <a:t>ullam</a:t>
            </a:r>
            <a:r>
              <a:rPr lang="en-GB" dirty="0"/>
              <a:t> </a:t>
            </a:r>
            <a:r>
              <a:rPr lang="en-GB" dirty="0" err="1"/>
              <a:t>corp</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rud</a:t>
            </a:r>
            <a:r>
              <a:rPr lang="en-GB" dirty="0"/>
              <a:t> </a:t>
            </a:r>
            <a:r>
              <a:rPr lang="en-GB" dirty="0" err="1"/>
              <a:t>minUt</a:t>
            </a:r>
            <a:r>
              <a:rPr lang="en-GB" dirty="0"/>
              <a: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ipsom</a:t>
            </a:r>
            <a:r>
              <a:rPr lang="en-GB" dirty="0"/>
              <a:t> </a:t>
            </a:r>
            <a:r>
              <a:rPr lang="en-GB" dirty="0" err="1"/>
              <a:t>emim</a:t>
            </a:r>
            <a:r>
              <a:rPr lang="en-GB" dirty="0"/>
              <a:t>.</a:t>
            </a:r>
          </a:p>
        </p:txBody>
      </p:sp>
      <p:sp>
        <p:nvSpPr>
          <p:cNvPr id="3" name="Slide Number Placeholder 6">
            <a:extLst>
              <a:ext uri="{FF2B5EF4-FFF2-40B4-BE49-F238E27FC236}">
                <a16:creationId xmlns:a16="http://schemas.microsoft.com/office/drawing/2014/main" id="{F8687257-5BD0-4851-9EF1-F5B4003FF57F}"/>
              </a:ext>
            </a:extLst>
          </p:cNvPr>
          <p:cNvSpPr>
            <a:spLocks noGrp="1"/>
          </p:cNvSpPr>
          <p:nvPr>
            <p:ph type="sldNum" sz="quarter" idx="12"/>
          </p:nvPr>
        </p:nvSpPr>
        <p:spPr>
          <a:xfrm>
            <a:off x="11463178" y="323761"/>
            <a:ext cx="342088" cy="365125"/>
          </a:xfrm>
        </p:spPr>
        <p:txBody>
          <a:bodyPr/>
          <a:lstStyle/>
          <a:p>
            <a:fld id="{1D84FA50-52D3-C743-93BF-06EF6B4F2412}" type="slidenum">
              <a:rPr lang="en-US" smtClean="0"/>
              <a:t>‹#›</a:t>
            </a:fld>
            <a:endParaRPr lang="en-US"/>
          </a:p>
        </p:txBody>
      </p:sp>
      <p:pic>
        <p:nvPicPr>
          <p:cNvPr id="12" name="Graphic 11">
            <a:extLst>
              <a:ext uri="{FF2B5EF4-FFF2-40B4-BE49-F238E27FC236}">
                <a16:creationId xmlns:a16="http://schemas.microsoft.com/office/drawing/2014/main" id="{77C533F5-468F-C803-36E7-A77B2BCAF3B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41636" y="5613815"/>
            <a:ext cx="2427880" cy="979487"/>
          </a:xfrm>
          <a:prstGeom prst="rect">
            <a:avLst/>
          </a:prstGeom>
        </p:spPr>
      </p:pic>
      <p:pic>
        <p:nvPicPr>
          <p:cNvPr id="13" name="Graphic 12">
            <a:extLst>
              <a:ext uri="{FF2B5EF4-FFF2-40B4-BE49-F238E27FC236}">
                <a16:creationId xmlns:a16="http://schemas.microsoft.com/office/drawing/2014/main" id="{DD774456-DA72-961E-BF98-3E6452084E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4553" y="5613815"/>
            <a:ext cx="2018336" cy="848914"/>
          </a:xfrm>
          <a:prstGeom prst="rect">
            <a:avLst/>
          </a:prstGeom>
        </p:spPr>
      </p:pic>
      <p:sp>
        <p:nvSpPr>
          <p:cNvPr id="18" name="Text Placeholder 18">
            <a:extLst>
              <a:ext uri="{FF2B5EF4-FFF2-40B4-BE49-F238E27FC236}">
                <a16:creationId xmlns:a16="http://schemas.microsoft.com/office/drawing/2014/main" id="{E078DB3C-48C4-5632-73C7-3C08E64E06D0}"/>
              </a:ext>
            </a:extLst>
          </p:cNvPr>
          <p:cNvSpPr>
            <a:spLocks noGrp="1"/>
          </p:cNvSpPr>
          <p:nvPr>
            <p:ph type="body" sz="quarter" idx="14" hasCustomPrompt="1"/>
          </p:nvPr>
        </p:nvSpPr>
        <p:spPr>
          <a:xfrm>
            <a:off x="2704809" y="4420569"/>
            <a:ext cx="1451576" cy="262881"/>
          </a:xfrm>
        </p:spPr>
        <p:txBody>
          <a:bodyPr>
            <a:normAutofit/>
          </a:bodyPr>
          <a:lstStyle>
            <a:lvl1pPr>
              <a:defRPr sz="1200"/>
            </a:lvl1pPr>
          </a:lstStyle>
          <a:p>
            <a:pPr lvl="0"/>
            <a:r>
              <a:rPr lang="en-GB" dirty="0"/>
              <a:t>Name</a:t>
            </a:r>
            <a:endParaRPr lang="en-US" dirty="0"/>
          </a:p>
        </p:txBody>
      </p:sp>
      <p:sp>
        <p:nvSpPr>
          <p:cNvPr id="4" name="Content Placeholder 2">
            <a:extLst>
              <a:ext uri="{FF2B5EF4-FFF2-40B4-BE49-F238E27FC236}">
                <a16:creationId xmlns:a16="http://schemas.microsoft.com/office/drawing/2014/main" id="{2EEB6CCA-117B-29F0-F02A-4A2324120F82}"/>
              </a:ext>
            </a:extLst>
          </p:cNvPr>
          <p:cNvSpPr>
            <a:spLocks noGrp="1"/>
          </p:cNvSpPr>
          <p:nvPr>
            <p:ph idx="15" hasCustomPrompt="1"/>
          </p:nvPr>
        </p:nvSpPr>
        <p:spPr>
          <a:xfrm>
            <a:off x="2629838" y="1812149"/>
            <a:ext cx="513308" cy="617927"/>
          </a:xfrm>
        </p:spPr>
        <p:txBody>
          <a:bodyPr tIns="0">
            <a:noAutofit/>
          </a:bodyPr>
          <a:lstStyle>
            <a:lvl1pPr>
              <a:defRPr sz="9600"/>
            </a:lvl1pPr>
            <a:lvl3pPr>
              <a:spcBef>
                <a:spcPts val="1700"/>
              </a:spcBef>
              <a:defRPr sz="1200"/>
            </a:lvl3pPr>
          </a:lstStyle>
          <a:p>
            <a:pPr lvl="0"/>
            <a:r>
              <a:rPr lang="en-GB" dirty="0"/>
              <a:t>“</a:t>
            </a:r>
          </a:p>
        </p:txBody>
      </p:sp>
    </p:spTree>
    <p:extLst>
      <p:ext uri="{BB962C8B-B14F-4D97-AF65-F5344CB8AC3E}">
        <p14:creationId xmlns:p14="http://schemas.microsoft.com/office/powerpoint/2010/main" val="4043929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tabl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14" name="Graphic 23">
            <a:extLst>
              <a:ext uri="{FF2B5EF4-FFF2-40B4-BE49-F238E27FC236}">
                <a16:creationId xmlns:a16="http://schemas.microsoft.com/office/drawing/2014/main" id="{BC51E741-84F4-0223-7886-D629504346F9}"/>
              </a:ext>
            </a:extLst>
          </p:cNvPr>
          <p:cNvSpPr>
            <a:spLocks noGrp="1" noRot="1" noMove="1" noResize="1" noEditPoints="1" noAdjustHandles="1" noChangeArrowheads="1" noChangeShapeType="1"/>
          </p:cNvSpPr>
          <p:nvPr userDrawn="1"/>
        </p:nvSpPr>
        <p:spPr>
          <a:xfrm>
            <a:off x="333242" y="306215"/>
            <a:ext cx="11527386" cy="6244164"/>
          </a:xfrm>
          <a:custGeom>
            <a:avLst/>
            <a:gdLst>
              <a:gd name="connsiteX0" fmla="*/ 124646 w 11527386"/>
              <a:gd name="connsiteY0" fmla="*/ 0 h 6244164"/>
              <a:gd name="connsiteX1" fmla="*/ 5847 w 11527386"/>
              <a:gd name="connsiteY1" fmla="*/ 118695 h 6244164"/>
              <a:gd name="connsiteX2" fmla="*/ 0 w 11527386"/>
              <a:gd name="connsiteY2" fmla="*/ 6125470 h 6244164"/>
              <a:gd name="connsiteX3" fmla="*/ 118798 w 11527386"/>
              <a:gd name="connsiteY3" fmla="*/ 6244165 h 6244164"/>
              <a:gd name="connsiteX4" fmla="*/ 8972423 w 11527386"/>
              <a:gd name="connsiteY4" fmla="*/ 6244165 h 6244164"/>
              <a:gd name="connsiteX5" fmla="*/ 9091222 w 11527386"/>
              <a:gd name="connsiteY5" fmla="*/ 6125470 h 6244164"/>
              <a:gd name="connsiteX6" fmla="*/ 9091222 w 11527386"/>
              <a:gd name="connsiteY6" fmla="*/ 5433044 h 6244164"/>
              <a:gd name="connsiteX7" fmla="*/ 9210020 w 11527386"/>
              <a:gd name="connsiteY7" fmla="*/ 5314349 h 6244164"/>
              <a:gd name="connsiteX8" fmla="*/ 11408588 w 11527386"/>
              <a:gd name="connsiteY8" fmla="*/ 5314349 h 6244164"/>
              <a:gd name="connsiteX9" fmla="*/ 11527387 w 11527386"/>
              <a:gd name="connsiteY9" fmla="*/ 5195653 h 6244164"/>
              <a:gd name="connsiteX10" fmla="*/ 11527387 w 11527386"/>
              <a:gd name="connsiteY10" fmla="*/ 118695 h 6244164"/>
              <a:gd name="connsiteX11" fmla="*/ 11408588 w 11527386"/>
              <a:gd name="connsiteY11" fmla="*/ 0 h 6244164"/>
              <a:gd name="connsiteX12" fmla="*/ 124646 w 11527386"/>
              <a:gd name="connsiteY12" fmla="*/ 0 h 62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7386" h="6244164">
                <a:moveTo>
                  <a:pt x="124646" y="0"/>
                </a:moveTo>
                <a:cubicBezTo>
                  <a:pt x="59035" y="0"/>
                  <a:pt x="5847" y="53142"/>
                  <a:pt x="5847" y="118695"/>
                </a:cubicBezTo>
                <a:lnTo>
                  <a:pt x="0" y="6125470"/>
                </a:lnTo>
                <a:cubicBezTo>
                  <a:pt x="0" y="6191023"/>
                  <a:pt x="53188" y="6244165"/>
                  <a:pt x="118798" y="6244165"/>
                </a:cubicBezTo>
                <a:lnTo>
                  <a:pt x="8972423" y="6244165"/>
                </a:lnTo>
                <a:cubicBezTo>
                  <a:pt x="9038033" y="6244165"/>
                  <a:pt x="9091222" y="6191023"/>
                  <a:pt x="9091222" y="6125470"/>
                </a:cubicBezTo>
                <a:lnTo>
                  <a:pt x="9091222" y="5433044"/>
                </a:lnTo>
                <a:cubicBezTo>
                  <a:pt x="9091222" y="5367490"/>
                  <a:pt x="9144410" y="5314349"/>
                  <a:pt x="9210020" y="5314349"/>
                </a:cubicBezTo>
                <a:lnTo>
                  <a:pt x="11408588" y="5314349"/>
                </a:lnTo>
                <a:cubicBezTo>
                  <a:pt x="11474199" y="5314349"/>
                  <a:pt x="11527387" y="5261207"/>
                  <a:pt x="11527387" y="5195653"/>
                </a:cubicBezTo>
                <a:lnTo>
                  <a:pt x="11527387" y="118695"/>
                </a:lnTo>
                <a:cubicBezTo>
                  <a:pt x="11527387" y="53142"/>
                  <a:pt x="11474199" y="0"/>
                  <a:pt x="11408588" y="0"/>
                </a:cubicBezTo>
                <a:lnTo>
                  <a:pt x="124646" y="0"/>
                </a:lnTo>
                <a:close/>
              </a:path>
            </a:pathLst>
          </a:custGeom>
          <a:solidFill>
            <a:schemeClr val="bg1"/>
          </a:solidFill>
          <a:ln w="6643" cap="flat">
            <a:noFill/>
            <a:prstDash val="solid"/>
            <a:miter/>
          </a:ln>
        </p:spPr>
        <p:txBody>
          <a:bodyPr rtlCol="0" anchor="ctr"/>
          <a:lstStyle/>
          <a:p>
            <a:endParaRPr lang="en-US"/>
          </a:p>
        </p:txBody>
      </p:sp>
      <p:pic>
        <p:nvPicPr>
          <p:cNvPr id="15" name="Graphic 14">
            <a:extLst>
              <a:ext uri="{FF2B5EF4-FFF2-40B4-BE49-F238E27FC236}">
                <a16:creationId xmlns:a16="http://schemas.microsoft.com/office/drawing/2014/main" id="{092ACCBB-8FDA-A2A8-BD4A-282DDBC0B9C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9805" y="5613816"/>
            <a:ext cx="2018332" cy="848913"/>
          </a:xfrm>
          <a:prstGeom prst="rect">
            <a:avLst/>
          </a:prstGeom>
        </p:spPr>
      </p:pic>
      <p:pic>
        <p:nvPicPr>
          <p:cNvPr id="16" name="Graphic 15">
            <a:extLst>
              <a:ext uri="{FF2B5EF4-FFF2-40B4-BE49-F238E27FC236}">
                <a16:creationId xmlns:a16="http://schemas.microsoft.com/office/drawing/2014/main" id="{A8610739-C43F-DE2E-971D-F3BD7499F40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41636" y="5613815"/>
            <a:ext cx="2427880" cy="979487"/>
          </a:xfrm>
          <a:prstGeom prst="rect">
            <a:avLst/>
          </a:prstGeom>
        </p:spPr>
      </p:pic>
      <p:sp>
        <p:nvSpPr>
          <p:cNvPr id="2" name="Title 1">
            <a:extLst>
              <a:ext uri="{FF2B5EF4-FFF2-40B4-BE49-F238E27FC236}">
                <a16:creationId xmlns:a16="http://schemas.microsoft.com/office/drawing/2014/main" id="{A3442135-2463-3363-7451-A839498DEB76}"/>
              </a:ext>
            </a:extLst>
          </p:cNvPr>
          <p:cNvSpPr>
            <a:spLocks noGrp="1"/>
          </p:cNvSpPr>
          <p:nvPr>
            <p:ph type="title" hasCustomPrompt="1"/>
          </p:nvPr>
        </p:nvSpPr>
        <p:spPr>
          <a:xfrm>
            <a:off x="779375" y="682293"/>
            <a:ext cx="9217415" cy="924085"/>
          </a:xfrm>
        </p:spPr>
        <p:txBody>
          <a:bodyPr anchor="t"/>
          <a:lstStyle/>
          <a:p>
            <a:r>
              <a:rPr lang="en-GB" dirty="0"/>
              <a:t>Heading can go here</a:t>
            </a:r>
            <a:endParaRPr lang="en-US" dirty="0"/>
          </a:p>
        </p:txBody>
      </p:sp>
      <p:sp>
        <p:nvSpPr>
          <p:cNvPr id="6" name="Text Placeholder 3">
            <a:extLst>
              <a:ext uri="{FF2B5EF4-FFF2-40B4-BE49-F238E27FC236}">
                <a16:creationId xmlns:a16="http://schemas.microsoft.com/office/drawing/2014/main" id="{6F71F44C-DFE5-727C-FD3A-7BDF63CEED5A}"/>
              </a:ext>
            </a:extLst>
          </p:cNvPr>
          <p:cNvSpPr>
            <a:spLocks noGrp="1"/>
          </p:cNvSpPr>
          <p:nvPr>
            <p:ph type="body" sz="half" idx="13" hasCustomPrompt="1"/>
          </p:nvPr>
        </p:nvSpPr>
        <p:spPr>
          <a:xfrm>
            <a:off x="786753" y="1821289"/>
            <a:ext cx="4745126" cy="996862"/>
          </a:xfrm>
        </p:spPr>
        <p:txBody>
          <a:bodyPr>
            <a:normAutofit/>
          </a:bodyPr>
          <a:lstStyle>
            <a:lvl1pPr marL="0" indent="0">
              <a:buNone/>
              <a:defRPr sz="1400">
                <a:solidFill>
                  <a:srgbClr val="000F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 </a:t>
            </a:r>
            <a:r>
              <a:rPr lang="en-GB" dirty="0" err="1"/>
              <a:t>corper</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ut</a:t>
            </a:r>
            <a:r>
              <a:rPr lang="en-GB" dirty="0"/>
              <a:t> </a:t>
            </a:r>
            <a:r>
              <a:rPr lang="en-GB" dirty="0" err="1"/>
              <a:t>mineniam</a:t>
            </a:r>
            <a:r>
              <a:rPr lang="en-GB" dirty="0"/>
              <a:t>. </a:t>
            </a:r>
            <a:r>
              <a:rPr lang="en-GB" dirty="0" err="1"/>
              <a:t>Nnost</a:t>
            </a:r>
            <a:r>
              <a:rPr lang="en-GB" dirty="0"/>
              <a:t> </a:t>
            </a:r>
            <a:r>
              <a:rPr lang="en-GB" dirty="0" err="1"/>
              <a:t>rud</a:t>
            </a:r>
            <a:r>
              <a:rPr lang="en-GB" dirty="0"/>
              <a:t> </a:t>
            </a:r>
            <a:r>
              <a:rPr lang="en-GB" dirty="0" err="1"/>
              <a:t>exerci</a:t>
            </a:r>
            <a:r>
              <a:rPr lang="en-GB" dirty="0"/>
              <a:t> </a:t>
            </a:r>
            <a:r>
              <a:rPr lang="en-GB" dirty="0" err="1"/>
              <a:t>tation</a:t>
            </a:r>
            <a:r>
              <a:rPr lang="en-GB" dirty="0"/>
              <a:t>  comes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a:t>
            </a:r>
            <a:r>
              <a:rPr lang="en-GB" dirty="0"/>
              <a:t>.</a:t>
            </a:r>
          </a:p>
        </p:txBody>
      </p:sp>
      <p:sp>
        <p:nvSpPr>
          <p:cNvPr id="8" name="Slide Number Placeholder 6">
            <a:extLst>
              <a:ext uri="{FF2B5EF4-FFF2-40B4-BE49-F238E27FC236}">
                <a16:creationId xmlns:a16="http://schemas.microsoft.com/office/drawing/2014/main" id="{0232B219-04B6-170D-61DE-EB4B7DC6CEED}"/>
              </a:ext>
            </a:extLst>
          </p:cNvPr>
          <p:cNvSpPr>
            <a:spLocks noGrp="1"/>
          </p:cNvSpPr>
          <p:nvPr>
            <p:ph type="sldNum" sz="quarter" idx="12"/>
          </p:nvPr>
        </p:nvSpPr>
        <p:spPr>
          <a:xfrm>
            <a:off x="11463178" y="323761"/>
            <a:ext cx="342088" cy="365125"/>
          </a:xfrm>
        </p:spPr>
        <p:txBody>
          <a:bodyPr/>
          <a:lstStyle/>
          <a:p>
            <a:fld id="{1D84FA50-52D3-C743-93BF-06EF6B4F2412}" type="slidenum">
              <a:rPr lang="en-US" smtClean="0"/>
              <a:t>‹#›</a:t>
            </a:fld>
            <a:endParaRPr lang="en-US"/>
          </a:p>
        </p:txBody>
      </p:sp>
    </p:spTree>
    <p:extLst>
      <p:ext uri="{BB962C8B-B14F-4D97-AF65-F5344CB8AC3E}">
        <p14:creationId xmlns:p14="http://schemas.microsoft.com/office/powerpoint/2010/main" val="3301919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FF2F0D-8F34-250C-3C52-E3203A548FFB}"/>
              </a:ext>
            </a:extLst>
          </p:cNvPr>
          <p:cNvSpPr>
            <a:spLocks noGrp="1"/>
          </p:cNvSpPr>
          <p:nvPr>
            <p:ph type="ctrTitle" hasCustomPrompt="1"/>
          </p:nvPr>
        </p:nvSpPr>
        <p:spPr>
          <a:xfrm>
            <a:off x="801072" y="1719243"/>
            <a:ext cx="3282462" cy="1542683"/>
          </a:xfrm>
        </p:spPr>
        <p:txBody>
          <a:bodyPr anchor="t">
            <a:normAutofit/>
          </a:bodyPr>
          <a:lstStyle>
            <a:lvl1pPr algn="l">
              <a:defRPr sz="4500">
                <a:solidFill>
                  <a:schemeClr val="bg1"/>
                </a:solidFill>
              </a:defRPr>
            </a:lvl1pPr>
          </a:lstStyle>
          <a:p>
            <a:r>
              <a:rPr lang="en-GB" dirty="0"/>
              <a:t>Thank you</a:t>
            </a:r>
            <a:endParaRPr lang="en-US" dirty="0"/>
          </a:p>
        </p:txBody>
      </p:sp>
      <p:pic>
        <p:nvPicPr>
          <p:cNvPr id="5" name="Picture 4">
            <a:extLst>
              <a:ext uri="{FF2B5EF4-FFF2-40B4-BE49-F238E27FC236}">
                <a16:creationId xmlns:a16="http://schemas.microsoft.com/office/drawing/2014/main" id="{A8226C48-D22D-064B-18AA-F01B283C5435}"/>
              </a:ext>
            </a:extLst>
          </p:cNvPr>
          <p:cNvPicPr>
            <a:picLocks noChangeAspect="1"/>
          </p:cNvPicPr>
          <p:nvPr userDrawn="1"/>
        </p:nvPicPr>
        <p:blipFill>
          <a:blip r:embed="rId4"/>
          <a:stretch>
            <a:fillRect/>
          </a:stretch>
        </p:blipFill>
        <p:spPr>
          <a:xfrm>
            <a:off x="813940" y="1003567"/>
            <a:ext cx="431800" cy="431800"/>
          </a:xfrm>
          <a:prstGeom prst="rect">
            <a:avLst/>
          </a:prstGeom>
        </p:spPr>
      </p:pic>
      <p:pic>
        <p:nvPicPr>
          <p:cNvPr id="11" name="Graphic 10">
            <a:extLst>
              <a:ext uri="{FF2B5EF4-FFF2-40B4-BE49-F238E27FC236}">
                <a16:creationId xmlns:a16="http://schemas.microsoft.com/office/drawing/2014/main" id="{D9EB06B8-707D-5513-EF8F-60947E484C2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441636" y="5613815"/>
            <a:ext cx="2427880" cy="979487"/>
          </a:xfrm>
          <a:prstGeom prst="rect">
            <a:avLst/>
          </a:prstGeom>
        </p:spPr>
      </p:pic>
      <p:pic>
        <p:nvPicPr>
          <p:cNvPr id="12" name="Graphic 11">
            <a:extLst>
              <a:ext uri="{FF2B5EF4-FFF2-40B4-BE49-F238E27FC236}">
                <a16:creationId xmlns:a16="http://schemas.microsoft.com/office/drawing/2014/main" id="{8BBEC65E-0CD1-C1F2-0681-2D52226E1A2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44553" y="5613815"/>
            <a:ext cx="2018336" cy="848914"/>
          </a:xfrm>
          <a:prstGeom prst="rect">
            <a:avLst/>
          </a:prstGeom>
        </p:spPr>
      </p:pic>
      <p:sp>
        <p:nvSpPr>
          <p:cNvPr id="2" name="Text Placeholder 3">
            <a:extLst>
              <a:ext uri="{FF2B5EF4-FFF2-40B4-BE49-F238E27FC236}">
                <a16:creationId xmlns:a16="http://schemas.microsoft.com/office/drawing/2014/main" id="{C731CE73-E58B-5549-472E-FAA3C46D2851}"/>
              </a:ext>
            </a:extLst>
          </p:cNvPr>
          <p:cNvSpPr>
            <a:spLocks noGrp="1"/>
          </p:cNvSpPr>
          <p:nvPr>
            <p:ph type="body" sz="half" idx="15" hasCustomPrompt="1"/>
          </p:nvPr>
        </p:nvSpPr>
        <p:spPr>
          <a:xfrm>
            <a:off x="779375" y="4021157"/>
            <a:ext cx="4751186" cy="138286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Name | Research group</a:t>
            </a:r>
          </a:p>
          <a:p>
            <a:pPr lvl="0"/>
            <a:r>
              <a:rPr lang="en-GB" dirty="0"/>
              <a:t>Department | University of Melbourne or Peter MacCallum Cancer Centre</a:t>
            </a:r>
          </a:p>
          <a:p>
            <a:pPr lvl="0"/>
            <a:r>
              <a:rPr lang="en-GB" dirty="0"/>
              <a:t>Email address</a:t>
            </a:r>
          </a:p>
        </p:txBody>
      </p:sp>
      <p:sp>
        <p:nvSpPr>
          <p:cNvPr id="3" name="Picture Placeholder 30">
            <a:extLst>
              <a:ext uri="{FF2B5EF4-FFF2-40B4-BE49-F238E27FC236}">
                <a16:creationId xmlns:a16="http://schemas.microsoft.com/office/drawing/2014/main" id="{5992D5BB-3D3D-825B-134A-BFFA6F24E558}"/>
              </a:ext>
            </a:extLst>
          </p:cNvPr>
          <p:cNvSpPr>
            <a:spLocks noGrp="1"/>
          </p:cNvSpPr>
          <p:nvPr>
            <p:ph type="pic" sz="quarter" idx="16"/>
          </p:nvPr>
        </p:nvSpPr>
        <p:spPr>
          <a:xfrm>
            <a:off x="6341522" y="306215"/>
            <a:ext cx="5527217" cy="6244164"/>
          </a:xfrm>
          <a:custGeom>
            <a:avLst/>
            <a:gdLst>
              <a:gd name="connsiteX0" fmla="*/ 1017601 w 5527217"/>
              <a:gd name="connsiteY0" fmla="*/ 0 h 6244164"/>
              <a:gd name="connsiteX1" fmla="*/ 5408396 w 5527217"/>
              <a:gd name="connsiteY1" fmla="*/ 0 h 6244164"/>
              <a:gd name="connsiteX2" fmla="*/ 5527217 w 5527217"/>
              <a:gd name="connsiteY2" fmla="*/ 118694 h 6244164"/>
              <a:gd name="connsiteX3" fmla="*/ 5527217 w 5527217"/>
              <a:gd name="connsiteY3" fmla="*/ 5195654 h 6244164"/>
              <a:gd name="connsiteX4" fmla="*/ 5408396 w 5527217"/>
              <a:gd name="connsiteY4" fmla="*/ 5314349 h 6244164"/>
              <a:gd name="connsiteX5" fmla="*/ 3209408 w 5527217"/>
              <a:gd name="connsiteY5" fmla="*/ 5314349 h 6244164"/>
              <a:gd name="connsiteX6" fmla="*/ 3090584 w 5527217"/>
              <a:gd name="connsiteY6" fmla="*/ 5433046 h 6244164"/>
              <a:gd name="connsiteX7" fmla="*/ 3090584 w 5527217"/>
              <a:gd name="connsiteY7" fmla="*/ 6125469 h 6244164"/>
              <a:gd name="connsiteX8" fmla="*/ 2971763 w 5527217"/>
              <a:gd name="connsiteY8" fmla="*/ 6244164 h 6244164"/>
              <a:gd name="connsiteX9" fmla="*/ 118821 w 5527217"/>
              <a:gd name="connsiteY9" fmla="*/ 6244164 h 6244164"/>
              <a:gd name="connsiteX10" fmla="*/ 0 w 5527217"/>
              <a:gd name="connsiteY10" fmla="*/ 6125466 h 6244164"/>
              <a:gd name="connsiteX11" fmla="*/ 4873 w 5527217"/>
              <a:gd name="connsiteY11" fmla="*/ 954689 h 6244164"/>
              <a:gd name="connsiteX12" fmla="*/ 117877 w 5527217"/>
              <a:gd name="connsiteY12" fmla="*/ 841911 h 6244164"/>
              <a:gd name="connsiteX13" fmla="*/ 791592 w 5527217"/>
              <a:gd name="connsiteY13" fmla="*/ 841911 h 6244164"/>
              <a:gd name="connsiteX14" fmla="*/ 904597 w 5527217"/>
              <a:gd name="connsiteY14" fmla="*/ 729027 h 6244164"/>
              <a:gd name="connsiteX15" fmla="*/ 904597 w 5527217"/>
              <a:gd name="connsiteY15" fmla="*/ 112884 h 6244164"/>
              <a:gd name="connsiteX16" fmla="*/ 1017601 w 5527217"/>
              <a:gd name="connsiteY16" fmla="*/ 0 h 62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7217" h="6244164">
                <a:moveTo>
                  <a:pt x="1017601" y="0"/>
                </a:moveTo>
                <a:lnTo>
                  <a:pt x="5408396" y="0"/>
                </a:lnTo>
                <a:cubicBezTo>
                  <a:pt x="5474019" y="0"/>
                  <a:pt x="5527217" y="53141"/>
                  <a:pt x="5527217" y="118694"/>
                </a:cubicBezTo>
                <a:lnTo>
                  <a:pt x="5527217" y="5195654"/>
                </a:lnTo>
                <a:cubicBezTo>
                  <a:pt x="5527217" y="5261207"/>
                  <a:pt x="5474019" y="5314349"/>
                  <a:pt x="5408396" y="5314349"/>
                </a:cubicBezTo>
                <a:lnTo>
                  <a:pt x="3209408" y="5314349"/>
                </a:lnTo>
                <a:cubicBezTo>
                  <a:pt x="3143783" y="5314349"/>
                  <a:pt x="3090584" y="5367492"/>
                  <a:pt x="3090584" y="5433046"/>
                </a:cubicBezTo>
                <a:lnTo>
                  <a:pt x="3090584" y="6125469"/>
                </a:lnTo>
                <a:cubicBezTo>
                  <a:pt x="3090584" y="6191022"/>
                  <a:pt x="3037386" y="6244164"/>
                  <a:pt x="2971763" y="6244164"/>
                </a:cubicBezTo>
                <a:lnTo>
                  <a:pt x="118821" y="6244164"/>
                </a:lnTo>
                <a:cubicBezTo>
                  <a:pt x="53198" y="6244164"/>
                  <a:pt x="0" y="6191021"/>
                  <a:pt x="0" y="6125466"/>
                </a:cubicBezTo>
                <a:lnTo>
                  <a:pt x="4873" y="954689"/>
                </a:lnTo>
                <a:cubicBezTo>
                  <a:pt x="4932" y="892386"/>
                  <a:pt x="55508" y="841911"/>
                  <a:pt x="117877" y="841911"/>
                </a:cubicBezTo>
                <a:lnTo>
                  <a:pt x="791592" y="841911"/>
                </a:lnTo>
                <a:cubicBezTo>
                  <a:pt x="854003" y="841911"/>
                  <a:pt x="904597" y="791371"/>
                  <a:pt x="904597" y="729027"/>
                </a:cubicBezTo>
                <a:lnTo>
                  <a:pt x="904597" y="112884"/>
                </a:lnTo>
                <a:cubicBezTo>
                  <a:pt x="904597" y="50540"/>
                  <a:pt x="955190" y="0"/>
                  <a:pt x="1017601" y="0"/>
                </a:cubicBezTo>
                <a:close/>
              </a:path>
            </a:pathLst>
          </a:custGeom>
        </p:spPr>
        <p:txBody>
          <a:bodyPr wrap="square" anchor="ctr">
            <a:noAutofit/>
          </a:bodyPr>
          <a:lstStyle>
            <a:lvl1pPr algn="ctr">
              <a:defRPr sz="1400"/>
            </a:lvl1pPr>
          </a:lstStyle>
          <a:p>
            <a:endParaRPr lang="en-US" dirty="0"/>
          </a:p>
        </p:txBody>
      </p:sp>
    </p:spTree>
    <p:extLst>
      <p:ext uri="{BB962C8B-B14F-4D97-AF65-F5344CB8AC3E}">
        <p14:creationId xmlns:p14="http://schemas.microsoft.com/office/powerpoint/2010/main" val="891240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C939-2D2A-B792-12AA-6C14413FC1DF}"/>
              </a:ext>
            </a:extLst>
          </p:cNvPr>
          <p:cNvSpPr>
            <a:spLocks noGrp="1"/>
          </p:cNvSpPr>
          <p:nvPr>
            <p:ph type="ctrTitle" hasCustomPrompt="1"/>
          </p:nvPr>
        </p:nvSpPr>
        <p:spPr>
          <a:xfrm>
            <a:off x="644553" y="1719243"/>
            <a:ext cx="3282462" cy="1542683"/>
          </a:xfrm>
        </p:spPr>
        <p:txBody>
          <a:bodyPr anchor="t">
            <a:normAutofit/>
          </a:bodyPr>
          <a:lstStyle>
            <a:lvl1pPr algn="l">
              <a:defRPr sz="4500">
                <a:solidFill>
                  <a:srgbClr val="000F46"/>
                </a:solidFill>
              </a:defRPr>
            </a:lvl1pPr>
          </a:lstStyle>
          <a:p>
            <a:r>
              <a:rPr lang="en-GB" dirty="0"/>
              <a:t>Title to</a:t>
            </a:r>
            <a:br>
              <a:rPr lang="en-GB" dirty="0"/>
            </a:br>
            <a:r>
              <a:rPr lang="en-GB" dirty="0"/>
              <a:t>go here</a:t>
            </a:r>
            <a:endParaRPr lang="en-US" dirty="0"/>
          </a:p>
        </p:txBody>
      </p:sp>
      <p:pic>
        <p:nvPicPr>
          <p:cNvPr id="15" name="Picture 14">
            <a:extLst>
              <a:ext uri="{FF2B5EF4-FFF2-40B4-BE49-F238E27FC236}">
                <a16:creationId xmlns:a16="http://schemas.microsoft.com/office/drawing/2014/main" id="{4E1B6422-EE50-29EB-7C47-2DE52C2EF97D}"/>
              </a:ext>
            </a:extLst>
          </p:cNvPr>
          <p:cNvPicPr>
            <a:picLocks noChangeAspect="1"/>
          </p:cNvPicPr>
          <p:nvPr userDrawn="1"/>
        </p:nvPicPr>
        <p:blipFill>
          <a:blip r:embed="rId2"/>
          <a:stretch>
            <a:fillRect/>
          </a:stretch>
        </p:blipFill>
        <p:spPr>
          <a:xfrm>
            <a:off x="717381" y="1003567"/>
            <a:ext cx="431800" cy="431800"/>
          </a:xfrm>
          <a:prstGeom prst="rect">
            <a:avLst/>
          </a:prstGeom>
        </p:spPr>
      </p:pic>
      <p:pic>
        <p:nvPicPr>
          <p:cNvPr id="4" name="Picture 3">
            <a:extLst>
              <a:ext uri="{FF2B5EF4-FFF2-40B4-BE49-F238E27FC236}">
                <a16:creationId xmlns:a16="http://schemas.microsoft.com/office/drawing/2014/main" id="{8B6210B3-EF27-26E0-C4C5-0221DD2EB482}"/>
              </a:ext>
            </a:extLst>
          </p:cNvPr>
          <p:cNvPicPr>
            <a:picLocks noChangeAspect="1"/>
          </p:cNvPicPr>
          <p:nvPr userDrawn="1"/>
        </p:nvPicPr>
        <p:blipFill>
          <a:blip r:embed="rId3"/>
          <a:stretch>
            <a:fillRect/>
          </a:stretch>
        </p:blipFill>
        <p:spPr>
          <a:xfrm>
            <a:off x="657421" y="1008344"/>
            <a:ext cx="431800" cy="431800"/>
          </a:xfrm>
          <a:prstGeom prst="rect">
            <a:avLst/>
          </a:prstGeom>
        </p:spPr>
      </p:pic>
      <p:pic>
        <p:nvPicPr>
          <p:cNvPr id="10" name="Graphic 9">
            <a:extLst>
              <a:ext uri="{FF2B5EF4-FFF2-40B4-BE49-F238E27FC236}">
                <a16:creationId xmlns:a16="http://schemas.microsoft.com/office/drawing/2014/main" id="{D38B3A69-0203-55BD-4BCF-B3A8187FFD3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42900" y="5493683"/>
            <a:ext cx="2866693" cy="1156520"/>
          </a:xfrm>
          <a:prstGeom prst="rect">
            <a:avLst/>
          </a:prstGeom>
        </p:spPr>
      </p:pic>
      <p:pic>
        <p:nvPicPr>
          <p:cNvPr id="16" name="Graphic 15">
            <a:extLst>
              <a:ext uri="{FF2B5EF4-FFF2-40B4-BE49-F238E27FC236}">
                <a16:creationId xmlns:a16="http://schemas.microsoft.com/office/drawing/2014/main" id="{C9DEFE50-9464-3498-9407-A1FF6EC9344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7807" y="5593491"/>
            <a:ext cx="2388970" cy="1004803"/>
          </a:xfrm>
          <a:prstGeom prst="rect">
            <a:avLst/>
          </a:prstGeom>
        </p:spPr>
      </p:pic>
      <p:sp>
        <p:nvSpPr>
          <p:cNvPr id="20" name="Subtitle 2">
            <a:extLst>
              <a:ext uri="{FF2B5EF4-FFF2-40B4-BE49-F238E27FC236}">
                <a16:creationId xmlns:a16="http://schemas.microsoft.com/office/drawing/2014/main" id="{477BA7D5-FC09-DB49-8963-51094DC32170}"/>
              </a:ext>
            </a:extLst>
          </p:cNvPr>
          <p:cNvSpPr>
            <a:spLocks noGrp="1"/>
          </p:cNvSpPr>
          <p:nvPr>
            <p:ph type="subTitle" idx="1" hasCustomPrompt="1"/>
          </p:nvPr>
        </p:nvSpPr>
        <p:spPr>
          <a:xfrm>
            <a:off x="855709" y="3554473"/>
            <a:ext cx="1286420" cy="365125"/>
          </a:xfrm>
        </p:spPr>
        <p:txBody>
          <a:bodyPr rIns="0" anchor="ctr">
            <a:normAutofit/>
          </a:bodyPr>
          <a:lstStyle>
            <a:lvl1pPr marL="0" indent="0" algn="ctr">
              <a:buNone/>
              <a:defRPr sz="1600" b="0" i="0">
                <a:solidFill>
                  <a:srgbClr val="000F46"/>
                </a:solidFill>
                <a:latin typeface="Archivo Medium" pitchFamily="2" charset="77"/>
                <a:cs typeface="Archivo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Subheading</a:t>
            </a:r>
            <a:endParaRPr lang="en-US" dirty="0"/>
          </a:p>
        </p:txBody>
      </p:sp>
      <p:sp>
        <p:nvSpPr>
          <p:cNvPr id="13" name="Picture Placeholder 12">
            <a:extLst>
              <a:ext uri="{FF2B5EF4-FFF2-40B4-BE49-F238E27FC236}">
                <a16:creationId xmlns:a16="http://schemas.microsoft.com/office/drawing/2014/main" id="{8B0A0E21-D24D-A2C8-3638-935CC09544AB}"/>
              </a:ext>
            </a:extLst>
          </p:cNvPr>
          <p:cNvSpPr>
            <a:spLocks noGrp="1"/>
          </p:cNvSpPr>
          <p:nvPr>
            <p:ph type="pic" sz="quarter" idx="10"/>
          </p:nvPr>
        </p:nvSpPr>
        <p:spPr>
          <a:xfrm>
            <a:off x="6179638" y="316456"/>
            <a:ext cx="5675620" cy="6227391"/>
          </a:xfrm>
          <a:custGeom>
            <a:avLst/>
            <a:gdLst>
              <a:gd name="connsiteX0" fmla="*/ 1187850 w 5675620"/>
              <a:gd name="connsiteY0" fmla="*/ 0 h 6227391"/>
              <a:gd name="connsiteX1" fmla="*/ 4210885 w 5675620"/>
              <a:gd name="connsiteY1" fmla="*/ 0 h 6227391"/>
              <a:gd name="connsiteX2" fmla="*/ 5557260 w 5675620"/>
              <a:gd name="connsiteY2" fmla="*/ 0 h 6227391"/>
              <a:gd name="connsiteX3" fmla="*/ 5675620 w 5675620"/>
              <a:gd name="connsiteY3" fmla="*/ 118376 h 6227391"/>
              <a:gd name="connsiteX4" fmla="*/ 5675620 w 5675620"/>
              <a:gd name="connsiteY4" fmla="*/ 5070993 h 6227391"/>
              <a:gd name="connsiteX5" fmla="*/ 5557260 w 5675620"/>
              <a:gd name="connsiteY5" fmla="*/ 5189369 h 6227391"/>
              <a:gd name="connsiteX6" fmla="*/ 3029462 w 5675620"/>
              <a:gd name="connsiteY6" fmla="*/ 5189369 h 6227391"/>
              <a:gd name="connsiteX7" fmla="*/ 2911101 w 5675620"/>
              <a:gd name="connsiteY7" fmla="*/ 5307745 h 6227391"/>
              <a:gd name="connsiteX8" fmla="*/ 2911101 w 5675620"/>
              <a:gd name="connsiteY8" fmla="*/ 6109015 h 6227391"/>
              <a:gd name="connsiteX9" fmla="*/ 2792740 w 5675620"/>
              <a:gd name="connsiteY9" fmla="*/ 6227391 h 6227391"/>
              <a:gd name="connsiteX10" fmla="*/ 118361 w 5675620"/>
              <a:gd name="connsiteY10" fmla="*/ 6227391 h 6227391"/>
              <a:gd name="connsiteX11" fmla="*/ 0 w 5675620"/>
              <a:gd name="connsiteY11" fmla="*/ 6109015 h 6227391"/>
              <a:gd name="connsiteX12" fmla="*/ 0 w 5675620"/>
              <a:gd name="connsiteY12" fmla="*/ 807457 h 6227391"/>
              <a:gd name="connsiteX13" fmla="*/ 118361 w 5675620"/>
              <a:gd name="connsiteY13" fmla="*/ 689081 h 6227391"/>
              <a:gd name="connsiteX14" fmla="*/ 951128 w 5675620"/>
              <a:gd name="connsiteY14" fmla="*/ 689081 h 6227391"/>
              <a:gd name="connsiteX15" fmla="*/ 1069489 w 5675620"/>
              <a:gd name="connsiteY15" fmla="*/ 570705 h 6227391"/>
              <a:gd name="connsiteX16" fmla="*/ 1069489 w 5675620"/>
              <a:gd name="connsiteY16" fmla="*/ 118376 h 6227391"/>
              <a:gd name="connsiteX17" fmla="*/ 1187850 w 5675620"/>
              <a:gd name="connsiteY17" fmla="*/ 0 h 622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5620" h="6227391">
                <a:moveTo>
                  <a:pt x="1187850" y="0"/>
                </a:moveTo>
                <a:lnTo>
                  <a:pt x="4210885" y="0"/>
                </a:lnTo>
                <a:lnTo>
                  <a:pt x="5557260" y="0"/>
                </a:lnTo>
                <a:cubicBezTo>
                  <a:pt x="5622628" y="0"/>
                  <a:pt x="5675620" y="52999"/>
                  <a:pt x="5675620" y="118376"/>
                </a:cubicBezTo>
                <a:lnTo>
                  <a:pt x="5675620" y="5070993"/>
                </a:lnTo>
                <a:cubicBezTo>
                  <a:pt x="5675620" y="5136370"/>
                  <a:pt x="5622628" y="5189369"/>
                  <a:pt x="5557260" y="5189369"/>
                </a:cubicBezTo>
                <a:lnTo>
                  <a:pt x="3029462" y="5189369"/>
                </a:lnTo>
                <a:cubicBezTo>
                  <a:pt x="2964093" y="5189369"/>
                  <a:pt x="2911101" y="5242368"/>
                  <a:pt x="2911101" y="5307745"/>
                </a:cubicBezTo>
                <a:lnTo>
                  <a:pt x="2911101" y="6109015"/>
                </a:lnTo>
                <a:cubicBezTo>
                  <a:pt x="2911101" y="6174392"/>
                  <a:pt x="2858109" y="6227391"/>
                  <a:pt x="2792740" y="6227391"/>
                </a:cubicBezTo>
                <a:lnTo>
                  <a:pt x="118361" y="6227391"/>
                </a:lnTo>
                <a:cubicBezTo>
                  <a:pt x="52992" y="6227391"/>
                  <a:pt x="0" y="6174392"/>
                  <a:pt x="0" y="6109015"/>
                </a:cubicBezTo>
                <a:lnTo>
                  <a:pt x="0" y="807457"/>
                </a:lnTo>
                <a:cubicBezTo>
                  <a:pt x="0" y="742080"/>
                  <a:pt x="52992" y="689081"/>
                  <a:pt x="118361" y="689081"/>
                </a:cubicBezTo>
                <a:lnTo>
                  <a:pt x="951128" y="689081"/>
                </a:lnTo>
                <a:cubicBezTo>
                  <a:pt x="1016497" y="689081"/>
                  <a:pt x="1069489" y="636082"/>
                  <a:pt x="1069489" y="570705"/>
                </a:cubicBezTo>
                <a:lnTo>
                  <a:pt x="1069489" y="118376"/>
                </a:lnTo>
                <a:cubicBezTo>
                  <a:pt x="1069489" y="52999"/>
                  <a:pt x="1122481" y="0"/>
                  <a:pt x="1187850" y="0"/>
                </a:cubicBezTo>
                <a:close/>
              </a:path>
            </a:pathLst>
          </a:custGeom>
        </p:spPr>
        <p:txBody>
          <a:bodyPr wrap="square" anchor="ctr">
            <a:noAutofit/>
          </a:bodyPr>
          <a:lstStyle>
            <a:lvl1pPr algn="ctr">
              <a:defRPr sz="1400"/>
            </a:lvl1pPr>
          </a:lstStyle>
          <a:p>
            <a:endParaRPr lang="en-US" dirty="0"/>
          </a:p>
        </p:txBody>
      </p:sp>
    </p:spTree>
    <p:extLst>
      <p:ext uri="{BB962C8B-B14F-4D97-AF65-F5344CB8AC3E}">
        <p14:creationId xmlns:p14="http://schemas.microsoft.com/office/powerpoint/2010/main" val="3478664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Option 1">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C939-2D2A-B792-12AA-6C14413FC1DF}"/>
              </a:ext>
            </a:extLst>
          </p:cNvPr>
          <p:cNvSpPr>
            <a:spLocks noGrp="1"/>
          </p:cNvSpPr>
          <p:nvPr>
            <p:ph type="ctrTitle" hasCustomPrompt="1"/>
          </p:nvPr>
        </p:nvSpPr>
        <p:spPr>
          <a:xfrm>
            <a:off x="776360" y="1719243"/>
            <a:ext cx="4101183" cy="1846917"/>
          </a:xfrm>
        </p:spPr>
        <p:txBody>
          <a:bodyPr anchor="t">
            <a:normAutofit/>
          </a:bodyPr>
          <a:lstStyle>
            <a:lvl1pPr algn="l">
              <a:defRPr sz="4500">
                <a:solidFill>
                  <a:schemeClr val="bg1"/>
                </a:solidFill>
              </a:defRPr>
            </a:lvl1pPr>
          </a:lstStyle>
          <a:p>
            <a:r>
              <a:rPr lang="en-GB" dirty="0"/>
              <a:t>Section break heading to</a:t>
            </a:r>
            <a:br>
              <a:rPr lang="en-GB" dirty="0"/>
            </a:br>
            <a:r>
              <a:rPr lang="en-GB" dirty="0"/>
              <a:t>go here</a:t>
            </a:r>
            <a:endParaRPr lang="en-US" dirty="0"/>
          </a:p>
        </p:txBody>
      </p:sp>
      <p:pic>
        <p:nvPicPr>
          <p:cNvPr id="15" name="Picture 14">
            <a:extLst>
              <a:ext uri="{FF2B5EF4-FFF2-40B4-BE49-F238E27FC236}">
                <a16:creationId xmlns:a16="http://schemas.microsoft.com/office/drawing/2014/main" id="{4E1B6422-EE50-29EB-7C47-2DE52C2EF97D}"/>
              </a:ext>
            </a:extLst>
          </p:cNvPr>
          <p:cNvPicPr>
            <a:picLocks noChangeAspect="1"/>
          </p:cNvPicPr>
          <p:nvPr userDrawn="1"/>
        </p:nvPicPr>
        <p:blipFill>
          <a:blip r:embed="rId3"/>
          <a:stretch>
            <a:fillRect/>
          </a:stretch>
        </p:blipFill>
        <p:spPr>
          <a:xfrm>
            <a:off x="789229" y="1003567"/>
            <a:ext cx="431800" cy="431800"/>
          </a:xfrm>
          <a:prstGeom prst="rect">
            <a:avLst/>
          </a:prstGeom>
        </p:spPr>
      </p:pic>
      <p:pic>
        <p:nvPicPr>
          <p:cNvPr id="8" name="Graphic 7">
            <a:extLst>
              <a:ext uri="{FF2B5EF4-FFF2-40B4-BE49-F238E27FC236}">
                <a16:creationId xmlns:a16="http://schemas.microsoft.com/office/drawing/2014/main" id="{A2608EB5-377E-4F5D-BB48-AF46350F0A1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41636" y="5613815"/>
            <a:ext cx="2427880" cy="979487"/>
          </a:xfrm>
          <a:prstGeom prst="rect">
            <a:avLst/>
          </a:prstGeom>
        </p:spPr>
      </p:pic>
      <p:pic>
        <p:nvPicPr>
          <p:cNvPr id="10" name="Graphic 9">
            <a:extLst>
              <a:ext uri="{FF2B5EF4-FFF2-40B4-BE49-F238E27FC236}">
                <a16:creationId xmlns:a16="http://schemas.microsoft.com/office/drawing/2014/main" id="{BB0DE2B0-CBF3-BA1C-76D7-3AE6880120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4553" y="5613815"/>
            <a:ext cx="2018336" cy="848914"/>
          </a:xfrm>
          <a:prstGeom prst="rect">
            <a:avLst/>
          </a:prstGeom>
        </p:spPr>
      </p:pic>
    </p:spTree>
    <p:extLst>
      <p:ext uri="{BB962C8B-B14F-4D97-AF65-F5344CB8AC3E}">
        <p14:creationId xmlns:p14="http://schemas.microsoft.com/office/powerpoint/2010/main" val="1832981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Option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C939-2D2A-B792-12AA-6C14413FC1DF}"/>
              </a:ext>
            </a:extLst>
          </p:cNvPr>
          <p:cNvSpPr>
            <a:spLocks noGrp="1"/>
          </p:cNvSpPr>
          <p:nvPr>
            <p:ph type="ctrTitle" hasCustomPrompt="1"/>
          </p:nvPr>
        </p:nvSpPr>
        <p:spPr>
          <a:xfrm>
            <a:off x="792830" y="1582083"/>
            <a:ext cx="4101183" cy="1846917"/>
          </a:xfrm>
        </p:spPr>
        <p:txBody>
          <a:bodyPr anchor="t">
            <a:normAutofit/>
          </a:bodyPr>
          <a:lstStyle>
            <a:lvl1pPr algn="l">
              <a:defRPr sz="4500">
                <a:solidFill>
                  <a:srgbClr val="000F46"/>
                </a:solidFill>
              </a:defRPr>
            </a:lvl1pPr>
          </a:lstStyle>
          <a:p>
            <a:r>
              <a:rPr lang="en-GB" dirty="0"/>
              <a:t>Section break heading to</a:t>
            </a:r>
            <a:br>
              <a:rPr lang="en-GB" dirty="0"/>
            </a:br>
            <a:r>
              <a:rPr lang="en-GB" dirty="0"/>
              <a:t>go here</a:t>
            </a:r>
            <a:endParaRPr lang="en-US" dirty="0"/>
          </a:p>
        </p:txBody>
      </p:sp>
      <p:pic>
        <p:nvPicPr>
          <p:cNvPr id="8" name="Graphic 7">
            <a:extLst>
              <a:ext uri="{FF2B5EF4-FFF2-40B4-BE49-F238E27FC236}">
                <a16:creationId xmlns:a16="http://schemas.microsoft.com/office/drawing/2014/main" id="{84091BE5-15DE-3655-3C16-E8972F3C14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1636" y="5613815"/>
            <a:ext cx="2427880" cy="979487"/>
          </a:xfrm>
          <a:prstGeom prst="rect">
            <a:avLst/>
          </a:prstGeom>
        </p:spPr>
      </p:pic>
      <p:pic>
        <p:nvPicPr>
          <p:cNvPr id="11" name="Graphic 10">
            <a:extLst>
              <a:ext uri="{FF2B5EF4-FFF2-40B4-BE49-F238E27FC236}">
                <a16:creationId xmlns:a16="http://schemas.microsoft.com/office/drawing/2014/main" id="{2B27A53C-0282-6042-4710-7BEFD9B5D3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4553" y="5613815"/>
            <a:ext cx="2018336" cy="848914"/>
          </a:xfrm>
          <a:prstGeom prst="rect">
            <a:avLst/>
          </a:prstGeom>
        </p:spPr>
      </p:pic>
      <p:pic>
        <p:nvPicPr>
          <p:cNvPr id="16" name="Picture 15">
            <a:extLst>
              <a:ext uri="{FF2B5EF4-FFF2-40B4-BE49-F238E27FC236}">
                <a16:creationId xmlns:a16="http://schemas.microsoft.com/office/drawing/2014/main" id="{813B41C7-96C3-23AA-F0F7-23B818A94FF1}"/>
              </a:ext>
            </a:extLst>
          </p:cNvPr>
          <p:cNvPicPr>
            <a:picLocks noChangeAspect="1"/>
          </p:cNvPicPr>
          <p:nvPr userDrawn="1"/>
        </p:nvPicPr>
        <p:blipFill>
          <a:blip r:embed="rId6"/>
          <a:stretch>
            <a:fillRect/>
          </a:stretch>
        </p:blipFill>
        <p:spPr>
          <a:xfrm>
            <a:off x="805699" y="1117907"/>
            <a:ext cx="431800" cy="431800"/>
          </a:xfrm>
          <a:prstGeom prst="rect">
            <a:avLst/>
          </a:prstGeom>
        </p:spPr>
      </p:pic>
      <p:pic>
        <p:nvPicPr>
          <p:cNvPr id="4" name="Graphic 3">
            <a:extLst>
              <a:ext uri="{FF2B5EF4-FFF2-40B4-BE49-F238E27FC236}">
                <a16:creationId xmlns:a16="http://schemas.microsoft.com/office/drawing/2014/main" id="{64CC85DC-B6DD-ABD1-6BE9-4CCD2CCB034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49805" y="5613816"/>
            <a:ext cx="2018332" cy="848913"/>
          </a:xfrm>
          <a:prstGeom prst="rect">
            <a:avLst/>
          </a:prstGeom>
        </p:spPr>
      </p:pic>
      <p:pic>
        <p:nvPicPr>
          <p:cNvPr id="5" name="Picture 4">
            <a:extLst>
              <a:ext uri="{FF2B5EF4-FFF2-40B4-BE49-F238E27FC236}">
                <a16:creationId xmlns:a16="http://schemas.microsoft.com/office/drawing/2014/main" id="{DA2EDC03-F540-43C2-8FB0-6B244BDDEEA6}"/>
              </a:ext>
            </a:extLst>
          </p:cNvPr>
          <p:cNvPicPr>
            <a:picLocks noChangeAspect="1"/>
          </p:cNvPicPr>
          <p:nvPr userDrawn="1"/>
        </p:nvPicPr>
        <p:blipFill>
          <a:blip r:embed="rId9"/>
          <a:stretch>
            <a:fillRect/>
          </a:stretch>
        </p:blipFill>
        <p:spPr>
          <a:xfrm>
            <a:off x="657421" y="1008344"/>
            <a:ext cx="431800" cy="431800"/>
          </a:xfrm>
          <a:prstGeom prst="rect">
            <a:avLst/>
          </a:prstGeom>
        </p:spPr>
      </p:pic>
      <p:sp>
        <p:nvSpPr>
          <p:cNvPr id="6" name="Picture Placeholder 12">
            <a:extLst>
              <a:ext uri="{FF2B5EF4-FFF2-40B4-BE49-F238E27FC236}">
                <a16:creationId xmlns:a16="http://schemas.microsoft.com/office/drawing/2014/main" id="{35FD05E6-BE77-FC17-6888-A38ECF695AC6}"/>
              </a:ext>
            </a:extLst>
          </p:cNvPr>
          <p:cNvSpPr>
            <a:spLocks noGrp="1"/>
          </p:cNvSpPr>
          <p:nvPr>
            <p:ph type="pic" sz="quarter" idx="10"/>
          </p:nvPr>
        </p:nvSpPr>
        <p:spPr>
          <a:xfrm>
            <a:off x="6179638" y="316456"/>
            <a:ext cx="5675620" cy="6227391"/>
          </a:xfrm>
          <a:custGeom>
            <a:avLst/>
            <a:gdLst>
              <a:gd name="connsiteX0" fmla="*/ 1187850 w 5675620"/>
              <a:gd name="connsiteY0" fmla="*/ 0 h 6227391"/>
              <a:gd name="connsiteX1" fmla="*/ 4210885 w 5675620"/>
              <a:gd name="connsiteY1" fmla="*/ 0 h 6227391"/>
              <a:gd name="connsiteX2" fmla="*/ 5557260 w 5675620"/>
              <a:gd name="connsiteY2" fmla="*/ 0 h 6227391"/>
              <a:gd name="connsiteX3" fmla="*/ 5675620 w 5675620"/>
              <a:gd name="connsiteY3" fmla="*/ 118376 h 6227391"/>
              <a:gd name="connsiteX4" fmla="*/ 5675620 w 5675620"/>
              <a:gd name="connsiteY4" fmla="*/ 5070993 h 6227391"/>
              <a:gd name="connsiteX5" fmla="*/ 5557260 w 5675620"/>
              <a:gd name="connsiteY5" fmla="*/ 5189369 h 6227391"/>
              <a:gd name="connsiteX6" fmla="*/ 3029462 w 5675620"/>
              <a:gd name="connsiteY6" fmla="*/ 5189369 h 6227391"/>
              <a:gd name="connsiteX7" fmla="*/ 2911101 w 5675620"/>
              <a:gd name="connsiteY7" fmla="*/ 5307745 h 6227391"/>
              <a:gd name="connsiteX8" fmla="*/ 2911101 w 5675620"/>
              <a:gd name="connsiteY8" fmla="*/ 6109015 h 6227391"/>
              <a:gd name="connsiteX9" fmla="*/ 2792740 w 5675620"/>
              <a:gd name="connsiteY9" fmla="*/ 6227391 h 6227391"/>
              <a:gd name="connsiteX10" fmla="*/ 118361 w 5675620"/>
              <a:gd name="connsiteY10" fmla="*/ 6227391 h 6227391"/>
              <a:gd name="connsiteX11" fmla="*/ 0 w 5675620"/>
              <a:gd name="connsiteY11" fmla="*/ 6109015 h 6227391"/>
              <a:gd name="connsiteX12" fmla="*/ 0 w 5675620"/>
              <a:gd name="connsiteY12" fmla="*/ 807457 h 6227391"/>
              <a:gd name="connsiteX13" fmla="*/ 118361 w 5675620"/>
              <a:gd name="connsiteY13" fmla="*/ 689081 h 6227391"/>
              <a:gd name="connsiteX14" fmla="*/ 951128 w 5675620"/>
              <a:gd name="connsiteY14" fmla="*/ 689081 h 6227391"/>
              <a:gd name="connsiteX15" fmla="*/ 1069489 w 5675620"/>
              <a:gd name="connsiteY15" fmla="*/ 570705 h 6227391"/>
              <a:gd name="connsiteX16" fmla="*/ 1069489 w 5675620"/>
              <a:gd name="connsiteY16" fmla="*/ 118376 h 6227391"/>
              <a:gd name="connsiteX17" fmla="*/ 1187850 w 5675620"/>
              <a:gd name="connsiteY17" fmla="*/ 0 h 622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5620" h="6227391">
                <a:moveTo>
                  <a:pt x="1187850" y="0"/>
                </a:moveTo>
                <a:lnTo>
                  <a:pt x="4210885" y="0"/>
                </a:lnTo>
                <a:lnTo>
                  <a:pt x="5557260" y="0"/>
                </a:lnTo>
                <a:cubicBezTo>
                  <a:pt x="5622628" y="0"/>
                  <a:pt x="5675620" y="52999"/>
                  <a:pt x="5675620" y="118376"/>
                </a:cubicBezTo>
                <a:lnTo>
                  <a:pt x="5675620" y="5070993"/>
                </a:lnTo>
                <a:cubicBezTo>
                  <a:pt x="5675620" y="5136370"/>
                  <a:pt x="5622628" y="5189369"/>
                  <a:pt x="5557260" y="5189369"/>
                </a:cubicBezTo>
                <a:lnTo>
                  <a:pt x="3029462" y="5189369"/>
                </a:lnTo>
                <a:cubicBezTo>
                  <a:pt x="2964093" y="5189369"/>
                  <a:pt x="2911101" y="5242368"/>
                  <a:pt x="2911101" y="5307745"/>
                </a:cubicBezTo>
                <a:lnTo>
                  <a:pt x="2911101" y="6109015"/>
                </a:lnTo>
                <a:cubicBezTo>
                  <a:pt x="2911101" y="6174392"/>
                  <a:pt x="2858109" y="6227391"/>
                  <a:pt x="2792740" y="6227391"/>
                </a:cubicBezTo>
                <a:lnTo>
                  <a:pt x="118361" y="6227391"/>
                </a:lnTo>
                <a:cubicBezTo>
                  <a:pt x="52992" y="6227391"/>
                  <a:pt x="0" y="6174392"/>
                  <a:pt x="0" y="6109015"/>
                </a:cubicBezTo>
                <a:lnTo>
                  <a:pt x="0" y="807457"/>
                </a:lnTo>
                <a:cubicBezTo>
                  <a:pt x="0" y="742080"/>
                  <a:pt x="52992" y="689081"/>
                  <a:pt x="118361" y="689081"/>
                </a:cubicBezTo>
                <a:lnTo>
                  <a:pt x="951128" y="689081"/>
                </a:lnTo>
                <a:cubicBezTo>
                  <a:pt x="1016497" y="689081"/>
                  <a:pt x="1069489" y="636082"/>
                  <a:pt x="1069489" y="570705"/>
                </a:cubicBezTo>
                <a:lnTo>
                  <a:pt x="1069489" y="118376"/>
                </a:lnTo>
                <a:cubicBezTo>
                  <a:pt x="1069489" y="52999"/>
                  <a:pt x="1122481" y="0"/>
                  <a:pt x="1187850" y="0"/>
                </a:cubicBezTo>
                <a:close/>
              </a:path>
            </a:pathLst>
          </a:custGeom>
        </p:spPr>
        <p:txBody>
          <a:bodyPr wrap="square" anchor="ctr">
            <a:noAutofit/>
          </a:bodyPr>
          <a:lstStyle>
            <a:lvl1pPr algn="ctr">
              <a:defRPr sz="1400"/>
            </a:lvl1pPr>
          </a:lstStyle>
          <a:p>
            <a:endParaRPr lang="en-US" dirty="0"/>
          </a:p>
        </p:txBody>
      </p:sp>
    </p:spTree>
    <p:extLst>
      <p:ext uri="{BB962C8B-B14F-4D97-AF65-F5344CB8AC3E}">
        <p14:creationId xmlns:p14="http://schemas.microsoft.com/office/powerpoint/2010/main" val="256804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lumn tex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5" name="Graphic 23">
            <a:extLst>
              <a:ext uri="{FF2B5EF4-FFF2-40B4-BE49-F238E27FC236}">
                <a16:creationId xmlns:a16="http://schemas.microsoft.com/office/drawing/2014/main" id="{DE70810A-91DE-466C-2165-960C82967E2D}"/>
              </a:ext>
            </a:extLst>
          </p:cNvPr>
          <p:cNvSpPr>
            <a:spLocks noGrp="1" noRot="1" noMove="1" noResize="1" noEditPoints="1" noAdjustHandles="1" noChangeArrowheads="1" noChangeShapeType="1"/>
          </p:cNvSpPr>
          <p:nvPr/>
        </p:nvSpPr>
        <p:spPr>
          <a:xfrm>
            <a:off x="333242" y="306215"/>
            <a:ext cx="11527386" cy="6244164"/>
          </a:xfrm>
          <a:custGeom>
            <a:avLst/>
            <a:gdLst>
              <a:gd name="connsiteX0" fmla="*/ 124646 w 11527386"/>
              <a:gd name="connsiteY0" fmla="*/ 0 h 6244164"/>
              <a:gd name="connsiteX1" fmla="*/ 5847 w 11527386"/>
              <a:gd name="connsiteY1" fmla="*/ 118695 h 6244164"/>
              <a:gd name="connsiteX2" fmla="*/ 0 w 11527386"/>
              <a:gd name="connsiteY2" fmla="*/ 6125470 h 6244164"/>
              <a:gd name="connsiteX3" fmla="*/ 118798 w 11527386"/>
              <a:gd name="connsiteY3" fmla="*/ 6244165 h 6244164"/>
              <a:gd name="connsiteX4" fmla="*/ 8972423 w 11527386"/>
              <a:gd name="connsiteY4" fmla="*/ 6244165 h 6244164"/>
              <a:gd name="connsiteX5" fmla="*/ 9091222 w 11527386"/>
              <a:gd name="connsiteY5" fmla="*/ 6125470 h 6244164"/>
              <a:gd name="connsiteX6" fmla="*/ 9091222 w 11527386"/>
              <a:gd name="connsiteY6" fmla="*/ 5433044 h 6244164"/>
              <a:gd name="connsiteX7" fmla="*/ 9210020 w 11527386"/>
              <a:gd name="connsiteY7" fmla="*/ 5314349 h 6244164"/>
              <a:gd name="connsiteX8" fmla="*/ 11408588 w 11527386"/>
              <a:gd name="connsiteY8" fmla="*/ 5314349 h 6244164"/>
              <a:gd name="connsiteX9" fmla="*/ 11527387 w 11527386"/>
              <a:gd name="connsiteY9" fmla="*/ 5195653 h 6244164"/>
              <a:gd name="connsiteX10" fmla="*/ 11527387 w 11527386"/>
              <a:gd name="connsiteY10" fmla="*/ 118695 h 6244164"/>
              <a:gd name="connsiteX11" fmla="*/ 11408588 w 11527386"/>
              <a:gd name="connsiteY11" fmla="*/ 0 h 6244164"/>
              <a:gd name="connsiteX12" fmla="*/ 124646 w 11527386"/>
              <a:gd name="connsiteY12" fmla="*/ 0 h 62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7386" h="6244164">
                <a:moveTo>
                  <a:pt x="124646" y="0"/>
                </a:moveTo>
                <a:cubicBezTo>
                  <a:pt x="59035" y="0"/>
                  <a:pt x="5847" y="53142"/>
                  <a:pt x="5847" y="118695"/>
                </a:cubicBezTo>
                <a:lnTo>
                  <a:pt x="0" y="6125470"/>
                </a:lnTo>
                <a:cubicBezTo>
                  <a:pt x="0" y="6191023"/>
                  <a:pt x="53188" y="6244165"/>
                  <a:pt x="118798" y="6244165"/>
                </a:cubicBezTo>
                <a:lnTo>
                  <a:pt x="8972423" y="6244165"/>
                </a:lnTo>
                <a:cubicBezTo>
                  <a:pt x="9038033" y="6244165"/>
                  <a:pt x="9091222" y="6191023"/>
                  <a:pt x="9091222" y="6125470"/>
                </a:cubicBezTo>
                <a:lnTo>
                  <a:pt x="9091222" y="5433044"/>
                </a:lnTo>
                <a:cubicBezTo>
                  <a:pt x="9091222" y="5367490"/>
                  <a:pt x="9144410" y="5314349"/>
                  <a:pt x="9210020" y="5314349"/>
                </a:cubicBezTo>
                <a:lnTo>
                  <a:pt x="11408588" y="5314349"/>
                </a:lnTo>
                <a:cubicBezTo>
                  <a:pt x="11474199" y="5314349"/>
                  <a:pt x="11527387" y="5261207"/>
                  <a:pt x="11527387" y="5195653"/>
                </a:cubicBezTo>
                <a:lnTo>
                  <a:pt x="11527387" y="118695"/>
                </a:lnTo>
                <a:cubicBezTo>
                  <a:pt x="11527387" y="53142"/>
                  <a:pt x="11474199" y="0"/>
                  <a:pt x="11408588" y="0"/>
                </a:cubicBezTo>
                <a:lnTo>
                  <a:pt x="124646" y="0"/>
                </a:lnTo>
                <a:close/>
              </a:path>
            </a:pathLst>
          </a:custGeom>
          <a:solidFill>
            <a:schemeClr val="bg1"/>
          </a:solidFill>
          <a:ln w="6643"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3442135-2463-3363-7451-A839498DEB76}"/>
              </a:ext>
            </a:extLst>
          </p:cNvPr>
          <p:cNvSpPr>
            <a:spLocks noGrp="1"/>
          </p:cNvSpPr>
          <p:nvPr>
            <p:ph type="title" hasCustomPrompt="1"/>
          </p:nvPr>
        </p:nvSpPr>
        <p:spPr>
          <a:xfrm>
            <a:off x="779375" y="682293"/>
            <a:ext cx="10515600" cy="1325563"/>
          </a:xfrm>
        </p:spPr>
        <p:txBody>
          <a:bodyPr/>
          <a:lstStyle/>
          <a:p>
            <a:r>
              <a:rPr lang="en-GB" dirty="0"/>
              <a:t>Heading can go</a:t>
            </a:r>
            <a:br>
              <a:rPr lang="en-GB" dirty="0"/>
            </a:br>
            <a:r>
              <a:rPr lang="en-GB" dirty="0"/>
              <a:t>over two lines</a:t>
            </a:r>
            <a:endParaRPr lang="en-US" dirty="0"/>
          </a:p>
        </p:txBody>
      </p:sp>
      <p:sp>
        <p:nvSpPr>
          <p:cNvPr id="7" name="Slide Number Placeholder 6">
            <a:extLst>
              <a:ext uri="{FF2B5EF4-FFF2-40B4-BE49-F238E27FC236}">
                <a16:creationId xmlns:a16="http://schemas.microsoft.com/office/drawing/2014/main" id="{489B5362-DEC0-C6AE-1A57-590841576D72}"/>
              </a:ext>
            </a:extLst>
          </p:cNvPr>
          <p:cNvSpPr>
            <a:spLocks noGrp="1"/>
          </p:cNvSpPr>
          <p:nvPr>
            <p:ph type="sldNum" sz="quarter" idx="12"/>
          </p:nvPr>
        </p:nvSpPr>
        <p:spPr>
          <a:xfrm>
            <a:off x="11463178" y="323761"/>
            <a:ext cx="342088" cy="365125"/>
          </a:xfrm>
        </p:spPr>
        <p:txBody>
          <a:bodyPr/>
          <a:lstStyle/>
          <a:p>
            <a:fld id="{1D84FA50-52D3-C743-93BF-06EF6B4F2412}" type="slidenum">
              <a:rPr lang="en-US" smtClean="0"/>
              <a:t>‹#›</a:t>
            </a:fld>
            <a:endParaRPr lang="en-US"/>
          </a:p>
        </p:txBody>
      </p:sp>
      <p:sp>
        <p:nvSpPr>
          <p:cNvPr id="8" name="Subtitle 2">
            <a:extLst>
              <a:ext uri="{FF2B5EF4-FFF2-40B4-BE49-F238E27FC236}">
                <a16:creationId xmlns:a16="http://schemas.microsoft.com/office/drawing/2014/main" id="{D66C2E92-EFEC-252E-0FF4-53AED4E9335F}"/>
              </a:ext>
            </a:extLst>
          </p:cNvPr>
          <p:cNvSpPr>
            <a:spLocks noGrp="1"/>
          </p:cNvSpPr>
          <p:nvPr>
            <p:ph type="subTitle" idx="13" hasCustomPrompt="1"/>
          </p:nvPr>
        </p:nvSpPr>
        <p:spPr>
          <a:xfrm>
            <a:off x="4777175" y="2547210"/>
            <a:ext cx="1102829" cy="365125"/>
          </a:xfrm>
        </p:spPr>
        <p:txBody>
          <a:bodyPr rIns="0" anchor="ctr">
            <a:normAutofit/>
          </a:bodyPr>
          <a:lstStyle>
            <a:lvl1pPr marL="0" indent="0" algn="ctr">
              <a:buNone/>
              <a:defRPr sz="1400" b="0" i="0">
                <a:solidFill>
                  <a:srgbClr val="000F46"/>
                </a:solidFill>
                <a:latin typeface="Archivo Medium" pitchFamily="2" charset="77"/>
                <a:cs typeface="Archivo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Subheading</a:t>
            </a:r>
            <a:endParaRPr lang="en-US" dirty="0"/>
          </a:p>
        </p:txBody>
      </p:sp>
      <p:sp>
        <p:nvSpPr>
          <p:cNvPr id="20" name="Text Placeholder 3">
            <a:extLst>
              <a:ext uri="{FF2B5EF4-FFF2-40B4-BE49-F238E27FC236}">
                <a16:creationId xmlns:a16="http://schemas.microsoft.com/office/drawing/2014/main" id="{F812F93A-DE75-F559-9CEC-D5D36A1E9FF2}"/>
              </a:ext>
            </a:extLst>
          </p:cNvPr>
          <p:cNvSpPr>
            <a:spLocks noGrp="1"/>
          </p:cNvSpPr>
          <p:nvPr>
            <p:ph type="body" sz="half" idx="15" hasCustomPrompt="1"/>
          </p:nvPr>
        </p:nvSpPr>
        <p:spPr>
          <a:xfrm>
            <a:off x="776622" y="2549345"/>
            <a:ext cx="3140641" cy="3026664"/>
          </a:xfrm>
        </p:spPr>
        <p:txBody>
          <a:bodyPr/>
          <a:lstStyle>
            <a:lvl1pPr marL="0" indent="0">
              <a:buNone/>
              <a:defRPr sz="1600">
                <a:solidFill>
                  <a:srgbClr val="000F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 </a:t>
            </a:r>
            <a:r>
              <a:rPr lang="en-GB" dirty="0" err="1"/>
              <a:t>corper</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mineniam</a:t>
            </a:r>
            <a:r>
              <a:rPr lang="en-GB" dirty="0"/>
              <a:t>. </a:t>
            </a:r>
            <a:r>
              <a:rPr lang="en-GB" dirty="0" err="1"/>
              <a:t>Nnost</a:t>
            </a:r>
            <a:r>
              <a:rPr lang="en-GB" dirty="0"/>
              <a:t> </a:t>
            </a:r>
            <a:r>
              <a:rPr lang="en-GB" dirty="0" err="1"/>
              <a: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a:t>
            </a:r>
            <a:r>
              <a:rPr lang="en-GB" dirty="0"/>
              <a:t>. Sed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a:t>
            </a:r>
          </a:p>
        </p:txBody>
      </p:sp>
      <p:sp>
        <p:nvSpPr>
          <p:cNvPr id="26" name="Content Placeholder 2">
            <a:extLst>
              <a:ext uri="{FF2B5EF4-FFF2-40B4-BE49-F238E27FC236}">
                <a16:creationId xmlns:a16="http://schemas.microsoft.com/office/drawing/2014/main" id="{7FB2DD98-83AC-0F4D-6A68-04EA248B9759}"/>
              </a:ext>
            </a:extLst>
          </p:cNvPr>
          <p:cNvSpPr>
            <a:spLocks noGrp="1"/>
          </p:cNvSpPr>
          <p:nvPr>
            <p:ph idx="1" hasCustomPrompt="1"/>
          </p:nvPr>
        </p:nvSpPr>
        <p:spPr>
          <a:xfrm>
            <a:off x="4710163" y="3126019"/>
            <a:ext cx="2892687" cy="2447855"/>
          </a:xfrm>
        </p:spPr>
        <p:txBody>
          <a:bodyPr tIns="0">
            <a:normAutofit/>
          </a:bodyPr>
          <a:lstStyle>
            <a:lvl1pPr>
              <a:defRPr sz="1400"/>
            </a:lvl1pPr>
            <a:lvl3pPr>
              <a:spcBef>
                <a:spcPts val="1700"/>
              </a:spcBef>
              <a:defRPr sz="1200"/>
            </a:lvl3pPr>
          </a:lstStyle>
          <a:p>
            <a:pPr lvl="0"/>
            <a:r>
              <a:rPr lang="en-GB" dirty="0"/>
              <a:t>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 </a:t>
            </a:r>
            <a:r>
              <a:rPr lang="en-GB" dirty="0" err="1"/>
              <a:t>corper</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mineniam</a:t>
            </a:r>
            <a:r>
              <a:rPr lang="en-GB" dirty="0"/>
              <a:t>. </a:t>
            </a:r>
            <a:r>
              <a:rPr lang="en-GB" dirty="0" err="1"/>
              <a:t>Nnost</a:t>
            </a:r>
            <a:r>
              <a:rPr lang="en-GB" dirty="0"/>
              <a:t> </a:t>
            </a:r>
            <a:r>
              <a:rPr lang="en-GB" dirty="0" err="1"/>
              <a: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a:t>
            </a:r>
            <a:r>
              <a:rPr lang="en-GB" dirty="0"/>
              <a:t>. Sed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a:t>
            </a:r>
          </a:p>
        </p:txBody>
      </p:sp>
      <p:sp>
        <p:nvSpPr>
          <p:cNvPr id="4" name="Content Placeholder 2">
            <a:extLst>
              <a:ext uri="{FF2B5EF4-FFF2-40B4-BE49-F238E27FC236}">
                <a16:creationId xmlns:a16="http://schemas.microsoft.com/office/drawing/2014/main" id="{1CAA9913-EBA4-869B-98D7-A70FEA43D66C}"/>
              </a:ext>
            </a:extLst>
          </p:cNvPr>
          <p:cNvSpPr>
            <a:spLocks noGrp="1"/>
          </p:cNvSpPr>
          <p:nvPr>
            <p:ph idx="16" hasCustomPrompt="1"/>
          </p:nvPr>
        </p:nvSpPr>
        <p:spPr>
          <a:xfrm>
            <a:off x="8455663" y="3126019"/>
            <a:ext cx="2892687" cy="2447855"/>
          </a:xfrm>
        </p:spPr>
        <p:txBody>
          <a:bodyPr tIns="0">
            <a:normAutofit/>
          </a:bodyPr>
          <a:lstStyle>
            <a:lvl1pPr>
              <a:defRPr sz="1400"/>
            </a:lvl1pPr>
            <a:lvl3pPr>
              <a:spcBef>
                <a:spcPts val="1700"/>
              </a:spcBef>
              <a:defRPr sz="1200"/>
            </a:lvl3pPr>
          </a:lstStyle>
          <a:p>
            <a:pPr lvl="0"/>
            <a:r>
              <a:rPr lang="en-GB" dirty="0"/>
              <a:t>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 </a:t>
            </a:r>
            <a:r>
              <a:rPr lang="en-GB" dirty="0" err="1"/>
              <a:t>corper</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mineniam</a:t>
            </a:r>
            <a:r>
              <a:rPr lang="en-GB" dirty="0"/>
              <a:t>. </a:t>
            </a:r>
            <a:r>
              <a:rPr lang="en-GB" dirty="0" err="1"/>
              <a:t>Nnost</a:t>
            </a:r>
            <a:r>
              <a:rPr lang="en-GB" dirty="0"/>
              <a:t> </a:t>
            </a:r>
            <a:r>
              <a:rPr lang="en-GB" dirty="0" err="1"/>
              <a: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a:t>
            </a:r>
            <a:r>
              <a:rPr lang="en-GB" dirty="0"/>
              <a:t>. Sed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a:t>
            </a:r>
          </a:p>
        </p:txBody>
      </p:sp>
      <p:pic>
        <p:nvPicPr>
          <p:cNvPr id="13" name="Graphic 12">
            <a:extLst>
              <a:ext uri="{FF2B5EF4-FFF2-40B4-BE49-F238E27FC236}">
                <a16:creationId xmlns:a16="http://schemas.microsoft.com/office/drawing/2014/main" id="{6C70F4DF-167A-4EA6-3D1A-0ADDDC04BF9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9805" y="5613816"/>
            <a:ext cx="2018332" cy="848913"/>
          </a:xfrm>
          <a:prstGeom prst="rect">
            <a:avLst/>
          </a:prstGeom>
        </p:spPr>
      </p:pic>
      <p:pic>
        <p:nvPicPr>
          <p:cNvPr id="27" name="Graphic 26">
            <a:extLst>
              <a:ext uri="{FF2B5EF4-FFF2-40B4-BE49-F238E27FC236}">
                <a16:creationId xmlns:a16="http://schemas.microsoft.com/office/drawing/2014/main" id="{47F26F03-E1E1-D90E-F9F4-66B08CC946D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41636" y="5613815"/>
            <a:ext cx="2427880" cy="979487"/>
          </a:xfrm>
          <a:prstGeom prst="rect">
            <a:avLst/>
          </a:prstGeom>
        </p:spPr>
      </p:pic>
      <p:sp>
        <p:nvSpPr>
          <p:cNvPr id="6" name="Text Placeholder 5">
            <a:extLst>
              <a:ext uri="{FF2B5EF4-FFF2-40B4-BE49-F238E27FC236}">
                <a16:creationId xmlns:a16="http://schemas.microsoft.com/office/drawing/2014/main" id="{6ED830B3-5446-B797-0E43-0F32AAEF1CEF}"/>
              </a:ext>
            </a:extLst>
          </p:cNvPr>
          <p:cNvSpPr>
            <a:spLocks noGrp="1"/>
          </p:cNvSpPr>
          <p:nvPr>
            <p:ph type="body" sz="quarter" idx="17" hasCustomPrompt="1"/>
          </p:nvPr>
        </p:nvSpPr>
        <p:spPr>
          <a:xfrm>
            <a:off x="8537575" y="2547938"/>
            <a:ext cx="1163638" cy="365125"/>
          </a:xfrm>
        </p:spPr>
        <p:txBody>
          <a:bodyPr anchor="ctr">
            <a:noAutofit/>
          </a:bodyPr>
          <a:lstStyle>
            <a:lvl1pPr algn="ctr">
              <a:defRPr sz="1400" b="0" i="0">
                <a:latin typeface="Archivo Medium" pitchFamily="2" charset="77"/>
                <a:cs typeface="Archivo Medium" pitchFamily="2" charset="77"/>
              </a:defRPr>
            </a:lvl1pPr>
            <a:lvl2pPr>
              <a:defRPr sz="1400"/>
            </a:lvl2pPr>
            <a:lvl3pPr>
              <a:defRPr sz="1400"/>
            </a:lvl3pPr>
            <a:lvl4pPr>
              <a:defRPr sz="1400"/>
            </a:lvl4pPr>
            <a:lvl5pPr>
              <a:defRPr sz="1400"/>
            </a:lvl5pPr>
          </a:lstStyle>
          <a:p>
            <a:pPr lvl="0"/>
            <a:r>
              <a:rPr lang="en-GB" dirty="0"/>
              <a:t>Subheading</a:t>
            </a:r>
            <a:endParaRPr lang="en-US" dirty="0"/>
          </a:p>
        </p:txBody>
      </p:sp>
    </p:spTree>
    <p:extLst>
      <p:ext uri="{BB962C8B-B14F-4D97-AF65-F5344CB8AC3E}">
        <p14:creationId xmlns:p14="http://schemas.microsoft.com/office/powerpoint/2010/main" val="827469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tex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11" name="Graphic 23">
            <a:extLst>
              <a:ext uri="{FF2B5EF4-FFF2-40B4-BE49-F238E27FC236}">
                <a16:creationId xmlns:a16="http://schemas.microsoft.com/office/drawing/2014/main" id="{D37D15F0-37BA-A7FB-F49D-E561EE7145F9}"/>
              </a:ext>
            </a:extLst>
          </p:cNvPr>
          <p:cNvSpPr>
            <a:spLocks noGrp="1" noRot="1" noMove="1" noResize="1" noEditPoints="1" noAdjustHandles="1" noChangeArrowheads="1" noChangeShapeType="1"/>
          </p:cNvSpPr>
          <p:nvPr userDrawn="1"/>
        </p:nvSpPr>
        <p:spPr>
          <a:xfrm>
            <a:off x="333242" y="306215"/>
            <a:ext cx="11527386" cy="6244164"/>
          </a:xfrm>
          <a:custGeom>
            <a:avLst/>
            <a:gdLst>
              <a:gd name="connsiteX0" fmla="*/ 124646 w 11527386"/>
              <a:gd name="connsiteY0" fmla="*/ 0 h 6244164"/>
              <a:gd name="connsiteX1" fmla="*/ 5847 w 11527386"/>
              <a:gd name="connsiteY1" fmla="*/ 118695 h 6244164"/>
              <a:gd name="connsiteX2" fmla="*/ 0 w 11527386"/>
              <a:gd name="connsiteY2" fmla="*/ 6125470 h 6244164"/>
              <a:gd name="connsiteX3" fmla="*/ 118798 w 11527386"/>
              <a:gd name="connsiteY3" fmla="*/ 6244165 h 6244164"/>
              <a:gd name="connsiteX4" fmla="*/ 8972423 w 11527386"/>
              <a:gd name="connsiteY4" fmla="*/ 6244165 h 6244164"/>
              <a:gd name="connsiteX5" fmla="*/ 9091222 w 11527386"/>
              <a:gd name="connsiteY5" fmla="*/ 6125470 h 6244164"/>
              <a:gd name="connsiteX6" fmla="*/ 9091222 w 11527386"/>
              <a:gd name="connsiteY6" fmla="*/ 5433044 h 6244164"/>
              <a:gd name="connsiteX7" fmla="*/ 9210020 w 11527386"/>
              <a:gd name="connsiteY7" fmla="*/ 5314349 h 6244164"/>
              <a:gd name="connsiteX8" fmla="*/ 11408588 w 11527386"/>
              <a:gd name="connsiteY8" fmla="*/ 5314349 h 6244164"/>
              <a:gd name="connsiteX9" fmla="*/ 11527387 w 11527386"/>
              <a:gd name="connsiteY9" fmla="*/ 5195653 h 6244164"/>
              <a:gd name="connsiteX10" fmla="*/ 11527387 w 11527386"/>
              <a:gd name="connsiteY10" fmla="*/ 118695 h 6244164"/>
              <a:gd name="connsiteX11" fmla="*/ 11408588 w 11527386"/>
              <a:gd name="connsiteY11" fmla="*/ 0 h 6244164"/>
              <a:gd name="connsiteX12" fmla="*/ 124646 w 11527386"/>
              <a:gd name="connsiteY12" fmla="*/ 0 h 62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7386" h="6244164">
                <a:moveTo>
                  <a:pt x="124646" y="0"/>
                </a:moveTo>
                <a:cubicBezTo>
                  <a:pt x="59035" y="0"/>
                  <a:pt x="5847" y="53142"/>
                  <a:pt x="5847" y="118695"/>
                </a:cubicBezTo>
                <a:lnTo>
                  <a:pt x="0" y="6125470"/>
                </a:lnTo>
                <a:cubicBezTo>
                  <a:pt x="0" y="6191023"/>
                  <a:pt x="53188" y="6244165"/>
                  <a:pt x="118798" y="6244165"/>
                </a:cubicBezTo>
                <a:lnTo>
                  <a:pt x="8972423" y="6244165"/>
                </a:lnTo>
                <a:cubicBezTo>
                  <a:pt x="9038033" y="6244165"/>
                  <a:pt x="9091222" y="6191023"/>
                  <a:pt x="9091222" y="6125470"/>
                </a:cubicBezTo>
                <a:lnTo>
                  <a:pt x="9091222" y="5433044"/>
                </a:lnTo>
                <a:cubicBezTo>
                  <a:pt x="9091222" y="5367490"/>
                  <a:pt x="9144410" y="5314349"/>
                  <a:pt x="9210020" y="5314349"/>
                </a:cubicBezTo>
                <a:lnTo>
                  <a:pt x="11408588" y="5314349"/>
                </a:lnTo>
                <a:cubicBezTo>
                  <a:pt x="11474199" y="5314349"/>
                  <a:pt x="11527387" y="5261207"/>
                  <a:pt x="11527387" y="5195653"/>
                </a:cubicBezTo>
                <a:lnTo>
                  <a:pt x="11527387" y="118695"/>
                </a:lnTo>
                <a:cubicBezTo>
                  <a:pt x="11527387" y="53142"/>
                  <a:pt x="11474199" y="0"/>
                  <a:pt x="11408588" y="0"/>
                </a:cubicBezTo>
                <a:lnTo>
                  <a:pt x="124646" y="0"/>
                </a:lnTo>
                <a:close/>
              </a:path>
            </a:pathLst>
          </a:custGeom>
          <a:solidFill>
            <a:schemeClr val="bg1"/>
          </a:solidFill>
          <a:ln w="6643"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85EC0B4-5191-7164-3A6C-11DDD90A1A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41636" y="5613815"/>
            <a:ext cx="2427880" cy="979487"/>
          </a:xfrm>
          <a:prstGeom prst="rect">
            <a:avLst/>
          </a:prstGeom>
        </p:spPr>
      </p:pic>
      <p:pic>
        <p:nvPicPr>
          <p:cNvPr id="14" name="Graphic 13">
            <a:extLst>
              <a:ext uri="{FF2B5EF4-FFF2-40B4-BE49-F238E27FC236}">
                <a16:creationId xmlns:a16="http://schemas.microsoft.com/office/drawing/2014/main" id="{C0D74FF3-E595-2574-1E42-EC1EEDC3F91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9805" y="5613816"/>
            <a:ext cx="2018332" cy="848913"/>
          </a:xfrm>
          <a:prstGeom prst="rect">
            <a:avLst/>
          </a:prstGeom>
        </p:spPr>
      </p:pic>
      <p:sp>
        <p:nvSpPr>
          <p:cNvPr id="8" name="Subtitle 2">
            <a:extLst>
              <a:ext uri="{FF2B5EF4-FFF2-40B4-BE49-F238E27FC236}">
                <a16:creationId xmlns:a16="http://schemas.microsoft.com/office/drawing/2014/main" id="{D66C2E92-EFEC-252E-0FF4-53AED4E9335F}"/>
              </a:ext>
            </a:extLst>
          </p:cNvPr>
          <p:cNvSpPr>
            <a:spLocks noGrp="1"/>
          </p:cNvSpPr>
          <p:nvPr>
            <p:ph type="subTitle" idx="13" hasCustomPrompt="1"/>
          </p:nvPr>
        </p:nvSpPr>
        <p:spPr>
          <a:xfrm>
            <a:off x="6555618" y="2549344"/>
            <a:ext cx="1102829" cy="365125"/>
          </a:xfrm>
        </p:spPr>
        <p:txBody>
          <a:bodyPr rIns="0" anchor="ctr">
            <a:normAutofit/>
          </a:bodyPr>
          <a:lstStyle>
            <a:lvl1pPr marL="0" indent="0" algn="ctr">
              <a:buNone/>
              <a:defRPr sz="1400" b="0" i="0">
                <a:solidFill>
                  <a:srgbClr val="000F46"/>
                </a:solidFill>
                <a:latin typeface="Archivo Medium" pitchFamily="2" charset="77"/>
                <a:cs typeface="Archivo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Subheading</a:t>
            </a:r>
            <a:endParaRPr lang="en-US" dirty="0"/>
          </a:p>
        </p:txBody>
      </p:sp>
      <p:sp>
        <p:nvSpPr>
          <p:cNvPr id="20" name="Text Placeholder 3">
            <a:extLst>
              <a:ext uri="{FF2B5EF4-FFF2-40B4-BE49-F238E27FC236}">
                <a16:creationId xmlns:a16="http://schemas.microsoft.com/office/drawing/2014/main" id="{F812F93A-DE75-F559-9CEC-D5D36A1E9FF2}"/>
              </a:ext>
            </a:extLst>
          </p:cNvPr>
          <p:cNvSpPr>
            <a:spLocks noGrp="1"/>
          </p:cNvSpPr>
          <p:nvPr>
            <p:ph type="body" sz="half" idx="15" hasCustomPrompt="1"/>
          </p:nvPr>
        </p:nvSpPr>
        <p:spPr>
          <a:xfrm>
            <a:off x="779375" y="2549345"/>
            <a:ext cx="4751186" cy="3026664"/>
          </a:xfrm>
        </p:spPr>
        <p:txBody>
          <a:bodyPr/>
          <a:lstStyle>
            <a:lvl1pPr marL="0" indent="0">
              <a:buNone/>
              <a:defRPr sz="1600" b="0" i="0">
                <a:solidFill>
                  <a:srgbClr val="000F46"/>
                </a:solidFill>
                <a:latin typeface="Archivo Light" pitchFamily="2" charset="77"/>
                <a:cs typeface="Archivo Light"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 </a:t>
            </a:r>
            <a:r>
              <a:rPr lang="en-GB" dirty="0" err="1"/>
              <a:t>corper</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mineniam</a:t>
            </a:r>
            <a:r>
              <a:rPr lang="en-GB" dirty="0"/>
              <a:t>. </a:t>
            </a:r>
            <a:r>
              <a:rPr lang="en-GB" dirty="0" err="1"/>
              <a:t>Nnost</a:t>
            </a:r>
            <a:r>
              <a:rPr lang="en-GB" dirty="0"/>
              <a:t> </a:t>
            </a:r>
            <a:r>
              <a:rPr lang="en-GB" dirty="0" err="1"/>
              <a: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a:t>
            </a:r>
            <a:r>
              <a:rPr lang="en-GB" dirty="0"/>
              <a:t>. Sed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a:t>
            </a:r>
          </a:p>
        </p:txBody>
      </p:sp>
      <p:sp>
        <p:nvSpPr>
          <p:cNvPr id="26" name="Content Placeholder 2">
            <a:extLst>
              <a:ext uri="{FF2B5EF4-FFF2-40B4-BE49-F238E27FC236}">
                <a16:creationId xmlns:a16="http://schemas.microsoft.com/office/drawing/2014/main" id="{7FB2DD98-83AC-0F4D-6A68-04EA248B9759}"/>
              </a:ext>
            </a:extLst>
          </p:cNvPr>
          <p:cNvSpPr>
            <a:spLocks noGrp="1"/>
          </p:cNvSpPr>
          <p:nvPr>
            <p:ph idx="1" hasCustomPrompt="1"/>
          </p:nvPr>
        </p:nvSpPr>
        <p:spPr>
          <a:xfrm>
            <a:off x="6488606" y="3128153"/>
            <a:ext cx="4952058" cy="2447855"/>
          </a:xfrm>
        </p:spPr>
        <p:txBody>
          <a:bodyPr tIns="0">
            <a:normAutofit/>
          </a:bodyPr>
          <a:lstStyle>
            <a:lvl1pPr>
              <a:defRPr sz="1400" b="0" i="0">
                <a:latin typeface="Archivo Light" pitchFamily="2" charset="77"/>
                <a:cs typeface="Archivo Light" pitchFamily="2" charset="77"/>
              </a:defRPr>
            </a:lvl1pPr>
            <a:lvl3pPr>
              <a:spcBef>
                <a:spcPts val="1700"/>
              </a:spcBef>
              <a:defRPr sz="1200"/>
            </a:lvl3pPr>
          </a:lstStyle>
          <a:p>
            <a:pPr lvl="0"/>
            <a:r>
              <a:rPr lang="en-GB" dirty="0"/>
              <a:t>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 </a:t>
            </a:r>
            <a:r>
              <a:rPr lang="en-GB" dirty="0" err="1"/>
              <a:t>corper</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mineniam</a:t>
            </a:r>
            <a:r>
              <a:rPr lang="en-GB" dirty="0"/>
              <a:t>. </a:t>
            </a:r>
            <a:r>
              <a:rPr lang="en-GB" dirty="0" err="1"/>
              <a:t>Nnost</a:t>
            </a:r>
            <a:r>
              <a:rPr lang="en-GB" dirty="0"/>
              <a:t> </a:t>
            </a:r>
            <a:r>
              <a:rPr lang="en-GB" dirty="0" err="1"/>
              <a: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a:t>
            </a:r>
            <a:r>
              <a:rPr lang="en-GB" dirty="0"/>
              <a:t>. Sed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a:t>
            </a:r>
          </a:p>
        </p:txBody>
      </p:sp>
      <p:sp>
        <p:nvSpPr>
          <p:cNvPr id="4" name="Slide Number Placeholder 6">
            <a:extLst>
              <a:ext uri="{FF2B5EF4-FFF2-40B4-BE49-F238E27FC236}">
                <a16:creationId xmlns:a16="http://schemas.microsoft.com/office/drawing/2014/main" id="{E7B713CE-6422-2242-D2E9-4BE10BA8100A}"/>
              </a:ext>
            </a:extLst>
          </p:cNvPr>
          <p:cNvSpPr>
            <a:spLocks noGrp="1"/>
          </p:cNvSpPr>
          <p:nvPr>
            <p:ph type="sldNum" sz="quarter" idx="12"/>
          </p:nvPr>
        </p:nvSpPr>
        <p:spPr>
          <a:xfrm>
            <a:off x="11463178" y="323761"/>
            <a:ext cx="342088" cy="365125"/>
          </a:xfrm>
        </p:spPr>
        <p:txBody>
          <a:bodyPr/>
          <a:lstStyle/>
          <a:p>
            <a:fld id="{1D84FA50-52D3-C743-93BF-06EF6B4F2412}" type="slidenum">
              <a:rPr lang="en-US" smtClean="0"/>
              <a:t>‹#›</a:t>
            </a:fld>
            <a:endParaRPr lang="en-US"/>
          </a:p>
        </p:txBody>
      </p:sp>
      <p:sp>
        <p:nvSpPr>
          <p:cNvPr id="10" name="Title 1">
            <a:extLst>
              <a:ext uri="{FF2B5EF4-FFF2-40B4-BE49-F238E27FC236}">
                <a16:creationId xmlns:a16="http://schemas.microsoft.com/office/drawing/2014/main" id="{203FA96D-5918-1F67-B8B7-B37999E2EA78}"/>
              </a:ext>
            </a:extLst>
          </p:cNvPr>
          <p:cNvSpPr>
            <a:spLocks noGrp="1"/>
          </p:cNvSpPr>
          <p:nvPr>
            <p:ph type="title" hasCustomPrompt="1"/>
          </p:nvPr>
        </p:nvSpPr>
        <p:spPr>
          <a:xfrm>
            <a:off x="779375" y="682293"/>
            <a:ext cx="10515600" cy="1325563"/>
          </a:xfrm>
        </p:spPr>
        <p:txBody>
          <a:bodyPr/>
          <a:lstStyle/>
          <a:p>
            <a:r>
              <a:rPr lang="en-GB" dirty="0"/>
              <a:t>Heading can go</a:t>
            </a:r>
            <a:br>
              <a:rPr lang="en-GB" dirty="0"/>
            </a:br>
            <a:r>
              <a:rPr lang="en-GB" dirty="0"/>
              <a:t>over two lines</a:t>
            </a:r>
            <a:endParaRPr lang="en-US" dirty="0"/>
          </a:p>
        </p:txBody>
      </p:sp>
    </p:spTree>
    <p:extLst>
      <p:ext uri="{BB962C8B-B14F-4D97-AF65-F5344CB8AC3E}">
        <p14:creationId xmlns:p14="http://schemas.microsoft.com/office/powerpoint/2010/main" val="21824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imag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F8956A5-BDA2-7605-9CCE-B120D023CB2F}"/>
              </a:ext>
            </a:extLst>
          </p:cNvPr>
          <p:cNvSpPr>
            <a:spLocks noGrp="1"/>
          </p:cNvSpPr>
          <p:nvPr>
            <p:ph type="pic" sz="quarter" idx="16"/>
          </p:nvPr>
        </p:nvSpPr>
        <p:spPr>
          <a:xfrm>
            <a:off x="6341522" y="306215"/>
            <a:ext cx="5527217" cy="6244164"/>
          </a:xfrm>
          <a:custGeom>
            <a:avLst/>
            <a:gdLst>
              <a:gd name="connsiteX0" fmla="*/ 1017601 w 5527217"/>
              <a:gd name="connsiteY0" fmla="*/ 0 h 6244164"/>
              <a:gd name="connsiteX1" fmla="*/ 5408396 w 5527217"/>
              <a:gd name="connsiteY1" fmla="*/ 0 h 6244164"/>
              <a:gd name="connsiteX2" fmla="*/ 5527217 w 5527217"/>
              <a:gd name="connsiteY2" fmla="*/ 118694 h 6244164"/>
              <a:gd name="connsiteX3" fmla="*/ 5527217 w 5527217"/>
              <a:gd name="connsiteY3" fmla="*/ 5195654 h 6244164"/>
              <a:gd name="connsiteX4" fmla="*/ 5408396 w 5527217"/>
              <a:gd name="connsiteY4" fmla="*/ 5314349 h 6244164"/>
              <a:gd name="connsiteX5" fmla="*/ 3209408 w 5527217"/>
              <a:gd name="connsiteY5" fmla="*/ 5314349 h 6244164"/>
              <a:gd name="connsiteX6" fmla="*/ 3090584 w 5527217"/>
              <a:gd name="connsiteY6" fmla="*/ 5433046 h 6244164"/>
              <a:gd name="connsiteX7" fmla="*/ 3090584 w 5527217"/>
              <a:gd name="connsiteY7" fmla="*/ 6125469 h 6244164"/>
              <a:gd name="connsiteX8" fmla="*/ 2971763 w 5527217"/>
              <a:gd name="connsiteY8" fmla="*/ 6244164 h 6244164"/>
              <a:gd name="connsiteX9" fmla="*/ 118821 w 5527217"/>
              <a:gd name="connsiteY9" fmla="*/ 6244164 h 6244164"/>
              <a:gd name="connsiteX10" fmla="*/ 0 w 5527217"/>
              <a:gd name="connsiteY10" fmla="*/ 6125466 h 6244164"/>
              <a:gd name="connsiteX11" fmla="*/ 4873 w 5527217"/>
              <a:gd name="connsiteY11" fmla="*/ 954689 h 6244164"/>
              <a:gd name="connsiteX12" fmla="*/ 117877 w 5527217"/>
              <a:gd name="connsiteY12" fmla="*/ 841911 h 6244164"/>
              <a:gd name="connsiteX13" fmla="*/ 791592 w 5527217"/>
              <a:gd name="connsiteY13" fmla="*/ 841911 h 6244164"/>
              <a:gd name="connsiteX14" fmla="*/ 904597 w 5527217"/>
              <a:gd name="connsiteY14" fmla="*/ 729027 h 6244164"/>
              <a:gd name="connsiteX15" fmla="*/ 904597 w 5527217"/>
              <a:gd name="connsiteY15" fmla="*/ 112884 h 6244164"/>
              <a:gd name="connsiteX16" fmla="*/ 1017601 w 5527217"/>
              <a:gd name="connsiteY16" fmla="*/ 0 h 62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7217" h="6244164">
                <a:moveTo>
                  <a:pt x="1017601" y="0"/>
                </a:moveTo>
                <a:lnTo>
                  <a:pt x="5408396" y="0"/>
                </a:lnTo>
                <a:cubicBezTo>
                  <a:pt x="5474019" y="0"/>
                  <a:pt x="5527217" y="53141"/>
                  <a:pt x="5527217" y="118694"/>
                </a:cubicBezTo>
                <a:lnTo>
                  <a:pt x="5527217" y="5195654"/>
                </a:lnTo>
                <a:cubicBezTo>
                  <a:pt x="5527217" y="5261207"/>
                  <a:pt x="5474019" y="5314349"/>
                  <a:pt x="5408396" y="5314349"/>
                </a:cubicBezTo>
                <a:lnTo>
                  <a:pt x="3209408" y="5314349"/>
                </a:lnTo>
                <a:cubicBezTo>
                  <a:pt x="3143783" y="5314349"/>
                  <a:pt x="3090584" y="5367492"/>
                  <a:pt x="3090584" y="5433046"/>
                </a:cubicBezTo>
                <a:lnTo>
                  <a:pt x="3090584" y="6125469"/>
                </a:lnTo>
                <a:cubicBezTo>
                  <a:pt x="3090584" y="6191022"/>
                  <a:pt x="3037386" y="6244164"/>
                  <a:pt x="2971763" y="6244164"/>
                </a:cubicBezTo>
                <a:lnTo>
                  <a:pt x="118821" y="6244164"/>
                </a:lnTo>
                <a:cubicBezTo>
                  <a:pt x="53198" y="6244164"/>
                  <a:pt x="0" y="6191021"/>
                  <a:pt x="0" y="6125466"/>
                </a:cubicBezTo>
                <a:lnTo>
                  <a:pt x="4873" y="954689"/>
                </a:lnTo>
                <a:cubicBezTo>
                  <a:pt x="4932" y="892386"/>
                  <a:pt x="55508" y="841911"/>
                  <a:pt x="117877" y="841911"/>
                </a:cubicBezTo>
                <a:lnTo>
                  <a:pt x="791592" y="841911"/>
                </a:lnTo>
                <a:cubicBezTo>
                  <a:pt x="854003" y="841911"/>
                  <a:pt x="904597" y="791371"/>
                  <a:pt x="904597" y="729027"/>
                </a:cubicBezTo>
                <a:lnTo>
                  <a:pt x="904597" y="112884"/>
                </a:lnTo>
                <a:cubicBezTo>
                  <a:pt x="904597" y="50540"/>
                  <a:pt x="955190" y="0"/>
                  <a:pt x="1017601" y="0"/>
                </a:cubicBezTo>
                <a:close/>
              </a:path>
            </a:pathLst>
          </a:custGeom>
        </p:spPr>
        <p:txBody>
          <a:bodyPr wrap="square" anchor="ctr">
            <a:noAutofit/>
          </a:bodyPr>
          <a:lstStyle>
            <a:lvl1pPr algn="ctr">
              <a:defRPr sz="1400"/>
            </a:lvl1pPr>
          </a:lstStyle>
          <a:p>
            <a:endParaRPr lang="en-US" dirty="0"/>
          </a:p>
        </p:txBody>
      </p:sp>
      <p:sp>
        <p:nvSpPr>
          <p:cNvPr id="18" name="Title 1">
            <a:extLst>
              <a:ext uri="{FF2B5EF4-FFF2-40B4-BE49-F238E27FC236}">
                <a16:creationId xmlns:a16="http://schemas.microsoft.com/office/drawing/2014/main" id="{6145627E-1792-42B8-F9D7-25C66FE1E6B5}"/>
              </a:ext>
            </a:extLst>
          </p:cNvPr>
          <p:cNvSpPr>
            <a:spLocks noGrp="1"/>
          </p:cNvSpPr>
          <p:nvPr>
            <p:ph type="title" hasCustomPrompt="1"/>
          </p:nvPr>
        </p:nvSpPr>
        <p:spPr>
          <a:xfrm>
            <a:off x="782128" y="682293"/>
            <a:ext cx="4132442" cy="1325563"/>
          </a:xfrm>
        </p:spPr>
        <p:txBody>
          <a:bodyPr/>
          <a:lstStyle>
            <a:lvl1pPr>
              <a:defRPr>
                <a:solidFill>
                  <a:schemeClr val="bg1"/>
                </a:solidFill>
              </a:defRPr>
            </a:lvl1pPr>
          </a:lstStyle>
          <a:p>
            <a:r>
              <a:rPr lang="en-GB" dirty="0"/>
              <a:t>Heading can go</a:t>
            </a:r>
            <a:br>
              <a:rPr lang="en-GB" dirty="0"/>
            </a:br>
            <a:r>
              <a:rPr lang="en-GB" dirty="0"/>
              <a:t>over two lines</a:t>
            </a:r>
            <a:endParaRPr lang="en-US" dirty="0"/>
          </a:p>
        </p:txBody>
      </p:sp>
      <p:sp>
        <p:nvSpPr>
          <p:cNvPr id="3" name="Text Placeholder 3">
            <a:extLst>
              <a:ext uri="{FF2B5EF4-FFF2-40B4-BE49-F238E27FC236}">
                <a16:creationId xmlns:a16="http://schemas.microsoft.com/office/drawing/2014/main" id="{6EFE5618-418F-01D2-EB92-94B13F5D9CDD}"/>
              </a:ext>
            </a:extLst>
          </p:cNvPr>
          <p:cNvSpPr>
            <a:spLocks noGrp="1"/>
          </p:cNvSpPr>
          <p:nvPr>
            <p:ph type="body" sz="half" idx="15" hasCustomPrompt="1"/>
          </p:nvPr>
        </p:nvSpPr>
        <p:spPr>
          <a:xfrm>
            <a:off x="779375" y="2549345"/>
            <a:ext cx="4751186" cy="3026664"/>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 </a:t>
            </a:r>
            <a:r>
              <a:rPr lang="en-GB" dirty="0" err="1"/>
              <a:t>corper</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mineniam</a:t>
            </a:r>
            <a:r>
              <a:rPr lang="en-GB" dirty="0"/>
              <a:t>. </a:t>
            </a:r>
            <a:r>
              <a:rPr lang="en-GB" dirty="0" err="1"/>
              <a:t>Nnost</a:t>
            </a:r>
            <a:r>
              <a:rPr lang="en-GB" dirty="0"/>
              <a:t> </a:t>
            </a:r>
            <a:r>
              <a:rPr lang="en-GB" dirty="0" err="1"/>
              <a: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a:t>
            </a:r>
            <a:r>
              <a:rPr lang="en-GB" dirty="0"/>
              <a:t>. Sed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a:t>
            </a:r>
          </a:p>
        </p:txBody>
      </p:sp>
      <p:pic>
        <p:nvPicPr>
          <p:cNvPr id="24" name="Graphic 23">
            <a:extLst>
              <a:ext uri="{FF2B5EF4-FFF2-40B4-BE49-F238E27FC236}">
                <a16:creationId xmlns:a16="http://schemas.microsoft.com/office/drawing/2014/main" id="{9E3D5890-2FCE-B25A-5922-3AF1D6FEE5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41636" y="5613815"/>
            <a:ext cx="2427880" cy="979487"/>
          </a:xfrm>
          <a:prstGeom prst="rect">
            <a:avLst/>
          </a:prstGeom>
        </p:spPr>
      </p:pic>
      <p:pic>
        <p:nvPicPr>
          <p:cNvPr id="34" name="Graphic 33">
            <a:extLst>
              <a:ext uri="{FF2B5EF4-FFF2-40B4-BE49-F238E27FC236}">
                <a16:creationId xmlns:a16="http://schemas.microsoft.com/office/drawing/2014/main" id="{5A35560C-B9AC-718B-C79D-09E8C5049A1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4553" y="5613815"/>
            <a:ext cx="2018336" cy="848914"/>
          </a:xfrm>
          <a:prstGeom prst="rect">
            <a:avLst/>
          </a:prstGeom>
        </p:spPr>
      </p:pic>
    </p:spTree>
    <p:extLst>
      <p:ext uri="{BB962C8B-B14F-4D97-AF65-F5344CB8AC3E}">
        <p14:creationId xmlns:p14="http://schemas.microsoft.com/office/powerpoint/2010/main" val="353698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chart">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7B5420C-CB1E-DD1F-3594-670E01C4E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6163056" cy="6857246"/>
          </a:xfrm>
          <a:prstGeom prst="rect">
            <a:avLst/>
          </a:prstGeom>
        </p:spPr>
      </p:pic>
      <p:sp>
        <p:nvSpPr>
          <p:cNvPr id="18" name="Title 1">
            <a:extLst>
              <a:ext uri="{FF2B5EF4-FFF2-40B4-BE49-F238E27FC236}">
                <a16:creationId xmlns:a16="http://schemas.microsoft.com/office/drawing/2014/main" id="{6145627E-1792-42B8-F9D7-25C66FE1E6B5}"/>
              </a:ext>
            </a:extLst>
          </p:cNvPr>
          <p:cNvSpPr>
            <a:spLocks noGrp="1"/>
          </p:cNvSpPr>
          <p:nvPr>
            <p:ph type="title" hasCustomPrompt="1"/>
          </p:nvPr>
        </p:nvSpPr>
        <p:spPr>
          <a:xfrm>
            <a:off x="782128" y="682293"/>
            <a:ext cx="4132442" cy="1325563"/>
          </a:xfrm>
        </p:spPr>
        <p:txBody>
          <a:bodyPr/>
          <a:lstStyle>
            <a:lvl1pPr>
              <a:defRPr>
                <a:solidFill>
                  <a:schemeClr val="bg1"/>
                </a:solidFill>
              </a:defRPr>
            </a:lvl1pPr>
          </a:lstStyle>
          <a:p>
            <a:r>
              <a:rPr lang="en-GB" dirty="0"/>
              <a:t>Heading can go</a:t>
            </a:r>
            <a:br>
              <a:rPr lang="en-GB" dirty="0"/>
            </a:br>
            <a:r>
              <a:rPr lang="en-GB" dirty="0"/>
              <a:t>over two lines</a:t>
            </a:r>
            <a:endParaRPr lang="en-US" dirty="0"/>
          </a:p>
        </p:txBody>
      </p:sp>
      <p:sp>
        <p:nvSpPr>
          <p:cNvPr id="11" name="Subtitle 2">
            <a:extLst>
              <a:ext uri="{FF2B5EF4-FFF2-40B4-BE49-F238E27FC236}">
                <a16:creationId xmlns:a16="http://schemas.microsoft.com/office/drawing/2014/main" id="{50E0CE09-89EF-3B03-6AF1-68C5CEC3B0F5}"/>
              </a:ext>
            </a:extLst>
          </p:cNvPr>
          <p:cNvSpPr>
            <a:spLocks noGrp="1"/>
          </p:cNvSpPr>
          <p:nvPr>
            <p:ph type="subTitle" idx="14" hasCustomPrompt="1"/>
          </p:nvPr>
        </p:nvSpPr>
        <p:spPr>
          <a:xfrm>
            <a:off x="6777945" y="1833964"/>
            <a:ext cx="1216152" cy="365125"/>
          </a:xfrm>
        </p:spPr>
        <p:txBody>
          <a:bodyPr rIns="0" anchor="ctr">
            <a:normAutofit/>
          </a:bodyPr>
          <a:lstStyle>
            <a:lvl1pPr marL="0" indent="0" algn="ctr">
              <a:buNone/>
              <a:defRPr sz="1400" b="0" i="0">
                <a:solidFill>
                  <a:srgbClr val="000F46"/>
                </a:solidFill>
                <a:latin typeface="Archivo Medium" pitchFamily="2" charset="77"/>
                <a:cs typeface="Archivo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Chart heading</a:t>
            </a:r>
            <a:endParaRPr lang="en-US" dirty="0"/>
          </a:p>
        </p:txBody>
      </p:sp>
      <p:sp>
        <p:nvSpPr>
          <p:cNvPr id="21" name="Text Placeholder 3">
            <a:extLst>
              <a:ext uri="{FF2B5EF4-FFF2-40B4-BE49-F238E27FC236}">
                <a16:creationId xmlns:a16="http://schemas.microsoft.com/office/drawing/2014/main" id="{82879188-E1DF-FC0D-7733-DDBB2FFCB820}"/>
              </a:ext>
            </a:extLst>
          </p:cNvPr>
          <p:cNvSpPr>
            <a:spLocks noGrp="1"/>
          </p:cNvSpPr>
          <p:nvPr>
            <p:ph type="body" sz="half" idx="15" hasCustomPrompt="1"/>
          </p:nvPr>
        </p:nvSpPr>
        <p:spPr>
          <a:xfrm>
            <a:off x="779375" y="2549345"/>
            <a:ext cx="4751186" cy="2854677"/>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 </a:t>
            </a:r>
            <a:r>
              <a:rPr lang="en-GB" dirty="0" err="1"/>
              <a:t>corper</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mineniam</a:t>
            </a:r>
            <a:r>
              <a:rPr lang="en-GB" dirty="0"/>
              <a:t>. </a:t>
            </a:r>
            <a:r>
              <a:rPr lang="en-GB" dirty="0" err="1"/>
              <a:t>Nnost</a:t>
            </a:r>
            <a:r>
              <a:rPr lang="en-GB" dirty="0"/>
              <a:t> </a:t>
            </a:r>
            <a:r>
              <a:rPr lang="en-GB" dirty="0" err="1"/>
              <a: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a:t>
            </a:r>
            <a:r>
              <a:rPr lang="en-GB" dirty="0"/>
              <a:t>. Sed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a:t>
            </a:r>
          </a:p>
        </p:txBody>
      </p:sp>
      <p:sp>
        <p:nvSpPr>
          <p:cNvPr id="23" name="Content Placeholder 2">
            <a:extLst>
              <a:ext uri="{FF2B5EF4-FFF2-40B4-BE49-F238E27FC236}">
                <a16:creationId xmlns:a16="http://schemas.microsoft.com/office/drawing/2014/main" id="{5F270FDF-418A-C218-1986-4B3299ED423C}"/>
              </a:ext>
            </a:extLst>
          </p:cNvPr>
          <p:cNvSpPr>
            <a:spLocks noGrp="1"/>
          </p:cNvSpPr>
          <p:nvPr>
            <p:ph idx="1" hasCustomPrompt="1"/>
          </p:nvPr>
        </p:nvSpPr>
        <p:spPr>
          <a:xfrm>
            <a:off x="6721284" y="2558014"/>
            <a:ext cx="4900612" cy="2846008"/>
          </a:xfrm>
        </p:spPr>
        <p:txBody>
          <a:bodyPr tIns="0" anchor="ctr">
            <a:normAutofit/>
          </a:bodyPr>
          <a:lstStyle>
            <a:lvl1pPr algn="ctr">
              <a:defRPr sz="1400"/>
            </a:lvl1pPr>
            <a:lvl3pPr>
              <a:spcBef>
                <a:spcPts val="1700"/>
              </a:spcBef>
              <a:defRPr sz="1200"/>
            </a:lvl3pPr>
          </a:lstStyle>
          <a:p>
            <a:pPr lvl="0"/>
            <a:r>
              <a:rPr lang="en-GB" dirty="0"/>
              <a:t>Chart</a:t>
            </a:r>
          </a:p>
        </p:txBody>
      </p:sp>
      <p:sp>
        <p:nvSpPr>
          <p:cNvPr id="2" name="Slide Number Placeholder 6">
            <a:extLst>
              <a:ext uri="{FF2B5EF4-FFF2-40B4-BE49-F238E27FC236}">
                <a16:creationId xmlns:a16="http://schemas.microsoft.com/office/drawing/2014/main" id="{4CD70D5E-56A0-0A8C-155D-6CAD0C169F2A}"/>
              </a:ext>
            </a:extLst>
          </p:cNvPr>
          <p:cNvSpPr>
            <a:spLocks noGrp="1"/>
          </p:cNvSpPr>
          <p:nvPr>
            <p:ph type="sldNum" sz="quarter" idx="12"/>
          </p:nvPr>
        </p:nvSpPr>
        <p:spPr>
          <a:xfrm>
            <a:off x="11463178" y="323761"/>
            <a:ext cx="342088" cy="365125"/>
          </a:xfrm>
        </p:spPr>
        <p:txBody>
          <a:bodyPr/>
          <a:lstStyle/>
          <a:p>
            <a:fld id="{1D84FA50-52D3-C743-93BF-06EF6B4F2412}" type="slidenum">
              <a:rPr lang="en-US" smtClean="0"/>
              <a:t>‹#›</a:t>
            </a:fld>
            <a:endParaRPr lang="en-US"/>
          </a:p>
        </p:txBody>
      </p:sp>
      <p:pic>
        <p:nvPicPr>
          <p:cNvPr id="12" name="Graphic 11">
            <a:extLst>
              <a:ext uri="{FF2B5EF4-FFF2-40B4-BE49-F238E27FC236}">
                <a16:creationId xmlns:a16="http://schemas.microsoft.com/office/drawing/2014/main" id="{16134760-E5C8-A7CA-C0B0-5ECE349458B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41636" y="5613815"/>
            <a:ext cx="2427880" cy="979487"/>
          </a:xfrm>
          <a:prstGeom prst="rect">
            <a:avLst/>
          </a:prstGeom>
        </p:spPr>
      </p:pic>
      <p:pic>
        <p:nvPicPr>
          <p:cNvPr id="13" name="Graphic 12">
            <a:extLst>
              <a:ext uri="{FF2B5EF4-FFF2-40B4-BE49-F238E27FC236}">
                <a16:creationId xmlns:a16="http://schemas.microsoft.com/office/drawing/2014/main" id="{516493D2-5800-A737-194B-0A4A271B36D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4553" y="5613815"/>
            <a:ext cx="2018336" cy="848914"/>
          </a:xfrm>
          <a:prstGeom prst="rect">
            <a:avLst/>
          </a:prstGeom>
        </p:spPr>
      </p:pic>
    </p:spTree>
    <p:extLst>
      <p:ext uri="{BB962C8B-B14F-4D97-AF65-F5344CB8AC3E}">
        <p14:creationId xmlns:p14="http://schemas.microsoft.com/office/powerpoint/2010/main" val="4186807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ll out box">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D79B56D4-17E3-6941-B8FF-0C3CA35368BD}"/>
              </a:ext>
            </a:extLst>
          </p:cNvPr>
          <p:cNvSpPr/>
          <p:nvPr/>
        </p:nvSpPr>
        <p:spPr>
          <a:xfrm>
            <a:off x="6341522" y="2537833"/>
            <a:ext cx="5526438" cy="4014422"/>
          </a:xfrm>
          <a:custGeom>
            <a:avLst/>
            <a:gdLst>
              <a:gd name="connsiteX0" fmla="*/ 5407635 w 5526438"/>
              <a:gd name="connsiteY0" fmla="*/ 0 h 4014422"/>
              <a:gd name="connsiteX1" fmla="*/ 5526439 w 5526438"/>
              <a:gd name="connsiteY1" fmla="*/ 118804 h 4014422"/>
              <a:gd name="connsiteX2" fmla="*/ 5526439 w 5526438"/>
              <a:gd name="connsiteY2" fmla="*/ 2964946 h 4014422"/>
              <a:gd name="connsiteX3" fmla="*/ 5407634 w 5526438"/>
              <a:gd name="connsiteY3" fmla="*/ 3083750 h 4014422"/>
              <a:gd name="connsiteX4" fmla="*/ 3208956 w 5526438"/>
              <a:gd name="connsiteY4" fmla="*/ 3083750 h 4014422"/>
              <a:gd name="connsiteX5" fmla="*/ 3090149 w 5526438"/>
              <a:gd name="connsiteY5" fmla="*/ 3202558 h 4014422"/>
              <a:gd name="connsiteX6" fmla="*/ 3090149 w 5526438"/>
              <a:gd name="connsiteY6" fmla="*/ 3895618 h 4014422"/>
              <a:gd name="connsiteX7" fmla="*/ 2971344 w 5526438"/>
              <a:gd name="connsiteY7" fmla="*/ 4014423 h 4014422"/>
              <a:gd name="connsiteX8" fmla="*/ 118805 w 5526438"/>
              <a:gd name="connsiteY8" fmla="*/ 4014423 h 4014422"/>
              <a:gd name="connsiteX9" fmla="*/ 0 w 5526438"/>
              <a:gd name="connsiteY9" fmla="*/ 3895616 h 4014422"/>
              <a:gd name="connsiteX10" fmla="*/ 4873 w 5526438"/>
              <a:gd name="connsiteY10" fmla="*/ 115724 h 4014422"/>
              <a:gd name="connsiteX11" fmla="*/ 117861 w 5526438"/>
              <a:gd name="connsiteY11" fmla="*/ 2842 h 4014422"/>
              <a:gd name="connsiteX12" fmla="*/ 5407635 w 5526438"/>
              <a:gd name="connsiteY12" fmla="*/ 0 h 401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26438" h="4014422">
                <a:moveTo>
                  <a:pt x="5407635" y="0"/>
                </a:moveTo>
                <a:cubicBezTo>
                  <a:pt x="5473249" y="0"/>
                  <a:pt x="5526439" y="53190"/>
                  <a:pt x="5526439" y="118804"/>
                </a:cubicBezTo>
                <a:lnTo>
                  <a:pt x="5526439" y="2964946"/>
                </a:lnTo>
                <a:cubicBezTo>
                  <a:pt x="5526439" y="3030560"/>
                  <a:pt x="5473249" y="3083750"/>
                  <a:pt x="5407634" y="3083750"/>
                </a:cubicBezTo>
                <a:lnTo>
                  <a:pt x="3208956" y="3083750"/>
                </a:lnTo>
                <a:cubicBezTo>
                  <a:pt x="3143341" y="3083750"/>
                  <a:pt x="3090149" y="3136942"/>
                  <a:pt x="3090149" y="3202558"/>
                </a:cubicBezTo>
                <a:lnTo>
                  <a:pt x="3090149" y="3895618"/>
                </a:lnTo>
                <a:cubicBezTo>
                  <a:pt x="3090149" y="3961233"/>
                  <a:pt x="3036958" y="4014423"/>
                  <a:pt x="2971344" y="4014423"/>
                </a:cubicBezTo>
                <a:lnTo>
                  <a:pt x="118805" y="4014423"/>
                </a:lnTo>
                <a:cubicBezTo>
                  <a:pt x="53191" y="4014423"/>
                  <a:pt x="0" y="3961231"/>
                  <a:pt x="0" y="3895616"/>
                </a:cubicBezTo>
                <a:lnTo>
                  <a:pt x="4873" y="115724"/>
                </a:lnTo>
                <a:cubicBezTo>
                  <a:pt x="4931" y="53364"/>
                  <a:pt x="55501" y="2842"/>
                  <a:pt x="117861" y="2842"/>
                </a:cubicBezTo>
                <a:lnTo>
                  <a:pt x="5407635" y="0"/>
                </a:lnTo>
                <a:close/>
              </a:path>
            </a:pathLst>
          </a:custGeom>
          <a:solidFill>
            <a:schemeClr val="bg1"/>
          </a:solidFill>
          <a:ln w="664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3442135-2463-3363-7451-A839498DEB76}"/>
              </a:ext>
            </a:extLst>
          </p:cNvPr>
          <p:cNvSpPr>
            <a:spLocks noGrp="1"/>
          </p:cNvSpPr>
          <p:nvPr>
            <p:ph type="title" hasCustomPrompt="1"/>
          </p:nvPr>
        </p:nvSpPr>
        <p:spPr>
          <a:xfrm>
            <a:off x="782128" y="682293"/>
            <a:ext cx="4748433" cy="1325563"/>
          </a:xfrm>
        </p:spPr>
        <p:txBody>
          <a:bodyPr/>
          <a:lstStyle>
            <a:lvl1pPr>
              <a:defRPr>
                <a:solidFill>
                  <a:schemeClr val="bg1"/>
                </a:solidFill>
              </a:defRPr>
            </a:lvl1pPr>
          </a:lstStyle>
          <a:p>
            <a:r>
              <a:rPr lang="en-GB" dirty="0"/>
              <a:t>Heading can go</a:t>
            </a:r>
            <a:br>
              <a:rPr lang="en-GB" dirty="0"/>
            </a:br>
            <a:r>
              <a:rPr lang="en-GB" dirty="0"/>
              <a:t>over two lines</a:t>
            </a:r>
            <a:endParaRPr lang="en-US" dirty="0"/>
          </a:p>
        </p:txBody>
      </p:sp>
      <p:sp>
        <p:nvSpPr>
          <p:cNvPr id="20" name="Text Placeholder 3">
            <a:extLst>
              <a:ext uri="{FF2B5EF4-FFF2-40B4-BE49-F238E27FC236}">
                <a16:creationId xmlns:a16="http://schemas.microsoft.com/office/drawing/2014/main" id="{F812F93A-DE75-F559-9CEC-D5D36A1E9FF2}"/>
              </a:ext>
            </a:extLst>
          </p:cNvPr>
          <p:cNvSpPr>
            <a:spLocks noGrp="1"/>
          </p:cNvSpPr>
          <p:nvPr>
            <p:ph type="body" sz="half" idx="15" hasCustomPrompt="1"/>
          </p:nvPr>
        </p:nvSpPr>
        <p:spPr>
          <a:xfrm>
            <a:off x="779375" y="2549345"/>
            <a:ext cx="4751186" cy="3026664"/>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 </a:t>
            </a:r>
            <a:r>
              <a:rPr lang="en-GB" dirty="0" err="1"/>
              <a:t>corper</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mineniam</a:t>
            </a:r>
            <a:r>
              <a:rPr lang="en-GB" dirty="0"/>
              <a:t>. </a:t>
            </a:r>
            <a:r>
              <a:rPr lang="en-GB" dirty="0" err="1"/>
              <a:t>Nnost</a:t>
            </a:r>
            <a:r>
              <a:rPr lang="en-GB" dirty="0"/>
              <a:t> </a:t>
            </a:r>
            <a:r>
              <a:rPr lang="en-GB" dirty="0" err="1"/>
              <a: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a:t>
            </a:r>
            <a:r>
              <a:rPr lang="en-GB" dirty="0"/>
              <a:t>. Sed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a:t>
            </a:r>
          </a:p>
        </p:txBody>
      </p:sp>
      <p:sp>
        <p:nvSpPr>
          <p:cNvPr id="8" name="Subtitle 2">
            <a:extLst>
              <a:ext uri="{FF2B5EF4-FFF2-40B4-BE49-F238E27FC236}">
                <a16:creationId xmlns:a16="http://schemas.microsoft.com/office/drawing/2014/main" id="{D66C2E92-EFEC-252E-0FF4-53AED4E9335F}"/>
              </a:ext>
            </a:extLst>
          </p:cNvPr>
          <p:cNvSpPr>
            <a:spLocks noGrp="1"/>
          </p:cNvSpPr>
          <p:nvPr>
            <p:ph type="subTitle" idx="13" hasCustomPrompt="1"/>
          </p:nvPr>
        </p:nvSpPr>
        <p:spPr>
          <a:xfrm>
            <a:off x="6866074" y="2933414"/>
            <a:ext cx="1102829" cy="365125"/>
          </a:xfrm>
        </p:spPr>
        <p:txBody>
          <a:bodyPr rIns="0" anchor="ctr">
            <a:normAutofit/>
          </a:bodyPr>
          <a:lstStyle>
            <a:lvl1pPr marL="0" indent="0" algn="ctr">
              <a:buNone/>
              <a:defRPr sz="1400" b="0" i="0">
                <a:solidFill>
                  <a:srgbClr val="000F46"/>
                </a:solidFill>
                <a:latin typeface="Archivo Medium" pitchFamily="2" charset="77"/>
                <a:cs typeface="Archivo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Pull out box</a:t>
            </a:r>
            <a:endParaRPr lang="en-US" dirty="0"/>
          </a:p>
        </p:txBody>
      </p:sp>
      <p:sp>
        <p:nvSpPr>
          <p:cNvPr id="26" name="Content Placeholder 2">
            <a:extLst>
              <a:ext uri="{FF2B5EF4-FFF2-40B4-BE49-F238E27FC236}">
                <a16:creationId xmlns:a16="http://schemas.microsoft.com/office/drawing/2014/main" id="{7FB2DD98-83AC-0F4D-6A68-04EA248B9759}"/>
              </a:ext>
            </a:extLst>
          </p:cNvPr>
          <p:cNvSpPr>
            <a:spLocks noGrp="1"/>
          </p:cNvSpPr>
          <p:nvPr>
            <p:ph idx="1" hasCustomPrompt="1"/>
          </p:nvPr>
        </p:nvSpPr>
        <p:spPr>
          <a:xfrm>
            <a:off x="6799062" y="3512224"/>
            <a:ext cx="3856514" cy="1768230"/>
          </a:xfrm>
        </p:spPr>
        <p:txBody>
          <a:bodyPr tIns="0">
            <a:normAutofit/>
          </a:bodyPr>
          <a:lstStyle>
            <a:lvl1pPr>
              <a:defRPr sz="1400"/>
            </a:lvl1pPr>
            <a:lvl3pPr>
              <a:spcBef>
                <a:spcPts val="1700"/>
              </a:spcBef>
              <a:defRPr sz="1200"/>
            </a:lvl3pPr>
          </a:lstStyle>
          <a:p>
            <a:pPr lvl="0"/>
            <a:r>
              <a:rPr lang="en-GB" dirty="0"/>
              <a:t>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 </a:t>
            </a:r>
            <a:r>
              <a:rPr lang="en-GB" dirty="0" err="1"/>
              <a:t>corper</a:t>
            </a:r>
            <a:r>
              <a:rPr lang="en-GB" dirty="0"/>
              <a:t> </a:t>
            </a:r>
            <a:r>
              <a:rPr lang="en-GB" dirty="0" err="1"/>
              <a:t>suscipit</a:t>
            </a:r>
            <a:r>
              <a:rPr lang="en-GB" dirty="0"/>
              <a:t> </a:t>
            </a:r>
            <a:r>
              <a:rPr lang="en-GB" dirty="0" err="1"/>
              <a:t>lut</a:t>
            </a:r>
            <a:r>
              <a:rPr lang="en-GB" dirty="0"/>
              <a:t> </a:t>
            </a:r>
            <a:r>
              <a:rPr lang="en-GB" dirty="0" err="1"/>
              <a:t>aliquip</a:t>
            </a:r>
            <a:r>
              <a:rPr lang="en-GB" dirty="0"/>
              <a:t> ex </a:t>
            </a:r>
            <a:r>
              <a:rPr lang="en-GB" dirty="0" err="1"/>
              <a:t>ea</a:t>
            </a:r>
            <a:r>
              <a:rPr lang="en-GB" dirty="0"/>
              <a:t> </a:t>
            </a:r>
            <a:r>
              <a:rPr lang="en-GB" dirty="0" err="1"/>
              <a:t>commo</a:t>
            </a:r>
            <a:r>
              <a:rPr lang="en-GB" dirty="0"/>
              <a:t> </a:t>
            </a:r>
            <a:r>
              <a:rPr lang="en-GB" dirty="0" err="1"/>
              <a:t>wisi</a:t>
            </a:r>
            <a:r>
              <a:rPr lang="en-GB" dirty="0"/>
              <a:t> </a:t>
            </a:r>
            <a:r>
              <a:rPr lang="en-GB" dirty="0" err="1"/>
              <a:t>enim</a:t>
            </a:r>
            <a:r>
              <a:rPr lang="en-GB" dirty="0"/>
              <a:t> ad </a:t>
            </a:r>
            <a:r>
              <a:rPr lang="en-GB" dirty="0" err="1"/>
              <a:t>mineniam</a:t>
            </a:r>
            <a:r>
              <a:rPr lang="en-GB" dirty="0"/>
              <a:t>. </a:t>
            </a:r>
            <a:r>
              <a:rPr lang="en-GB" dirty="0" err="1"/>
              <a:t>Nnost</a:t>
            </a:r>
            <a:r>
              <a:rPr lang="en-GB" dirty="0"/>
              <a:t> </a:t>
            </a:r>
            <a:r>
              <a:rPr lang="en-GB" dirty="0" err="1"/>
              <a: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a:t>
            </a:r>
            <a:r>
              <a:rPr lang="en-GB" dirty="0"/>
              <a:t>. Sed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a:t>
            </a:r>
          </a:p>
        </p:txBody>
      </p:sp>
      <p:sp>
        <p:nvSpPr>
          <p:cNvPr id="6" name="Slide Number Placeholder 6">
            <a:extLst>
              <a:ext uri="{FF2B5EF4-FFF2-40B4-BE49-F238E27FC236}">
                <a16:creationId xmlns:a16="http://schemas.microsoft.com/office/drawing/2014/main" id="{5814F6A2-9E37-F28D-D158-AC17EBB5A468}"/>
              </a:ext>
            </a:extLst>
          </p:cNvPr>
          <p:cNvSpPr>
            <a:spLocks noGrp="1"/>
          </p:cNvSpPr>
          <p:nvPr>
            <p:ph type="sldNum" sz="quarter" idx="12"/>
          </p:nvPr>
        </p:nvSpPr>
        <p:spPr>
          <a:xfrm>
            <a:off x="11463178" y="323761"/>
            <a:ext cx="342088" cy="365125"/>
          </a:xfrm>
        </p:spPr>
        <p:txBody>
          <a:bodyPr/>
          <a:lstStyle/>
          <a:p>
            <a:fld id="{1D84FA50-52D3-C743-93BF-06EF6B4F2412}" type="slidenum">
              <a:rPr lang="en-US" smtClean="0"/>
              <a:t>‹#›</a:t>
            </a:fld>
            <a:endParaRPr lang="en-US"/>
          </a:p>
        </p:txBody>
      </p:sp>
      <p:pic>
        <p:nvPicPr>
          <p:cNvPr id="13" name="Graphic 12">
            <a:extLst>
              <a:ext uri="{FF2B5EF4-FFF2-40B4-BE49-F238E27FC236}">
                <a16:creationId xmlns:a16="http://schemas.microsoft.com/office/drawing/2014/main" id="{A9AE035A-010C-BE5E-9211-D4913823F2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41636" y="5613815"/>
            <a:ext cx="2427880" cy="979487"/>
          </a:xfrm>
          <a:prstGeom prst="rect">
            <a:avLst/>
          </a:prstGeom>
        </p:spPr>
      </p:pic>
      <p:pic>
        <p:nvPicPr>
          <p:cNvPr id="16" name="Graphic 15">
            <a:extLst>
              <a:ext uri="{FF2B5EF4-FFF2-40B4-BE49-F238E27FC236}">
                <a16:creationId xmlns:a16="http://schemas.microsoft.com/office/drawing/2014/main" id="{3FBD1986-3B25-C545-F921-A58FB4788C2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4553" y="5613815"/>
            <a:ext cx="2018336" cy="848914"/>
          </a:xfrm>
          <a:prstGeom prst="rect">
            <a:avLst/>
          </a:prstGeom>
        </p:spPr>
      </p:pic>
    </p:spTree>
    <p:extLst>
      <p:ext uri="{BB962C8B-B14F-4D97-AF65-F5344CB8AC3E}">
        <p14:creationId xmlns:p14="http://schemas.microsoft.com/office/powerpoint/2010/main" val="99521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A7301A-D174-1D81-5632-7614DAE673CC}"/>
              </a:ext>
            </a:extLst>
          </p:cNvPr>
          <p:cNvSpPr>
            <a:spLocks noGrp="1"/>
          </p:cNvSpPr>
          <p:nvPr>
            <p:ph type="title"/>
          </p:nvPr>
        </p:nvSpPr>
        <p:spPr>
          <a:xfrm>
            <a:off x="595006" y="365125"/>
            <a:ext cx="10515600" cy="1325563"/>
          </a:xfrm>
          <a:prstGeom prst="rect">
            <a:avLst/>
          </a:prstGeom>
        </p:spPr>
        <p:txBody>
          <a:bodyPr vert="horz" lIns="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40B57EFB-A0E2-CDD2-CB80-63806C95E797}"/>
              </a:ext>
            </a:extLst>
          </p:cNvPr>
          <p:cNvSpPr>
            <a:spLocks noGrp="1"/>
          </p:cNvSpPr>
          <p:nvPr>
            <p:ph type="body" idx="1"/>
          </p:nvPr>
        </p:nvSpPr>
        <p:spPr>
          <a:xfrm>
            <a:off x="595006" y="1825625"/>
            <a:ext cx="10515600" cy="4351338"/>
          </a:xfrm>
          <a:prstGeom prst="rect">
            <a:avLst/>
          </a:prstGeom>
        </p:spPr>
        <p:txBody>
          <a:bodyPr vert="horz" lIns="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E5A5CB1-1C95-087B-3F18-FF3589B24B3F}"/>
              </a:ext>
            </a:extLst>
          </p:cNvPr>
          <p:cNvSpPr>
            <a:spLocks noGrp="1"/>
          </p:cNvSpPr>
          <p:nvPr>
            <p:ph type="dt" sz="half" idx="2"/>
          </p:nvPr>
        </p:nvSpPr>
        <p:spPr>
          <a:xfrm>
            <a:off x="10740957" y="6174124"/>
            <a:ext cx="698770" cy="365125"/>
          </a:xfrm>
          <a:prstGeom prst="rect">
            <a:avLst/>
          </a:prstGeom>
        </p:spPr>
        <p:txBody>
          <a:bodyPr vert="horz" lIns="91440" tIns="45720" rIns="91440" bIns="45720" rtlCol="0" anchor="ctr"/>
          <a:lstStyle>
            <a:lvl1pPr algn="l">
              <a:defRPr sz="900">
                <a:solidFill>
                  <a:srgbClr val="000F46"/>
                </a:solidFill>
                <a:latin typeface="Arial" panose="020B0604020202020204" pitchFamily="34" charset="0"/>
                <a:cs typeface="Arial" panose="020B0604020202020204" pitchFamily="34" charset="0"/>
              </a:defRPr>
            </a:lvl1pPr>
          </a:lstStyle>
          <a:p>
            <a:endParaRPr lang="en-US" dirty="0"/>
          </a:p>
        </p:txBody>
      </p:sp>
      <p:sp>
        <p:nvSpPr>
          <p:cNvPr id="5" name="Footer Placeholder 4">
            <a:extLst>
              <a:ext uri="{FF2B5EF4-FFF2-40B4-BE49-F238E27FC236}">
                <a16:creationId xmlns:a16="http://schemas.microsoft.com/office/drawing/2014/main" id="{CE9D6263-E579-388B-87B2-01E7CDCD5617}"/>
              </a:ext>
            </a:extLst>
          </p:cNvPr>
          <p:cNvSpPr>
            <a:spLocks noGrp="1"/>
          </p:cNvSpPr>
          <p:nvPr>
            <p:ph type="ftr" sz="quarter" idx="3"/>
          </p:nvPr>
        </p:nvSpPr>
        <p:spPr>
          <a:xfrm>
            <a:off x="595006" y="6127750"/>
            <a:ext cx="4114800" cy="365125"/>
          </a:xfrm>
          <a:prstGeom prst="rect">
            <a:avLst/>
          </a:prstGeom>
        </p:spPr>
        <p:txBody>
          <a:bodyPr vert="horz" lIns="91440" tIns="45720" rIns="91440" bIns="45720" rtlCol="0" anchor="ctr"/>
          <a:lstStyle>
            <a:lvl1pPr algn="l">
              <a:defRPr sz="900">
                <a:solidFill>
                  <a:srgbClr val="AD3192"/>
                </a:solidFill>
                <a:latin typeface="Arial" panose="020B0604020202020204" pitchFamily="34" charset="0"/>
                <a:cs typeface="Arial" panose="020B0604020202020204" pitchFamily="34" charset="0"/>
              </a:defRPr>
            </a:lvl1pPr>
          </a:lstStyle>
          <a:p>
            <a:r>
              <a:rPr lang="en-US" dirty="0"/>
              <a:t>Document </a:t>
            </a:r>
            <a:r>
              <a:rPr lang="en-US" dirty="0" err="1"/>
              <a:t>tilte</a:t>
            </a:r>
            <a:endParaRPr lang="en-US" dirty="0"/>
          </a:p>
        </p:txBody>
      </p:sp>
      <p:sp>
        <p:nvSpPr>
          <p:cNvPr id="6" name="Slide Number Placeholder 5">
            <a:extLst>
              <a:ext uri="{FF2B5EF4-FFF2-40B4-BE49-F238E27FC236}">
                <a16:creationId xmlns:a16="http://schemas.microsoft.com/office/drawing/2014/main" id="{F7849B1C-5D9F-4FB6-6D40-7F3EEA0C80BE}"/>
              </a:ext>
            </a:extLst>
          </p:cNvPr>
          <p:cNvSpPr>
            <a:spLocks noGrp="1"/>
          </p:cNvSpPr>
          <p:nvPr>
            <p:ph type="sldNum" sz="quarter" idx="4"/>
          </p:nvPr>
        </p:nvSpPr>
        <p:spPr>
          <a:xfrm>
            <a:off x="11517549" y="6174124"/>
            <a:ext cx="342088" cy="365125"/>
          </a:xfrm>
          <a:prstGeom prst="rect">
            <a:avLst/>
          </a:prstGeom>
        </p:spPr>
        <p:txBody>
          <a:bodyPr vert="horz" lIns="91440" tIns="45720" rIns="91440" bIns="45720" rtlCol="0" anchor="ctr"/>
          <a:lstStyle>
            <a:lvl1pPr algn="r">
              <a:defRPr sz="900">
                <a:solidFill>
                  <a:srgbClr val="000F46"/>
                </a:solidFill>
                <a:latin typeface="Arial" panose="020B0604020202020204" pitchFamily="34" charset="0"/>
                <a:cs typeface="Arial" panose="020B0604020202020204" pitchFamily="34" charset="0"/>
              </a:defRPr>
            </a:lvl1pPr>
          </a:lstStyle>
          <a:p>
            <a:fld id="{1D84FA50-52D3-C743-93BF-06EF6B4F2412}" type="slidenum">
              <a:rPr lang="en-US" smtClean="0"/>
              <a:pPr/>
              <a:t>‹#›</a:t>
            </a:fld>
            <a:endParaRPr lang="en-US" dirty="0"/>
          </a:p>
        </p:txBody>
      </p:sp>
      <p:sp>
        <p:nvSpPr>
          <p:cNvPr id="8" name="TextBox 7">
            <a:extLst>
              <a:ext uri="{FF2B5EF4-FFF2-40B4-BE49-F238E27FC236}">
                <a16:creationId xmlns:a16="http://schemas.microsoft.com/office/drawing/2014/main" id="{6475DAD6-E14C-23B9-B101-4C94A870F8DB}"/>
              </a:ext>
            </a:extLst>
          </p:cNvPr>
          <p:cNvSpPr txBox="1"/>
          <p:nvPr userDrawn="1">
            <p:extLst>
              <p:ext uri="{1162E1C5-73C7-4A58-AE30-91384D911F3F}">
                <p184:classification xmlns:p184="http://schemas.microsoft.com/office/powerpoint/2018/4/main" val="hdr"/>
              </p:ext>
            </p:extLst>
          </p:nvPr>
        </p:nvSpPr>
        <p:spPr>
          <a:xfrm>
            <a:off x="63500" y="63500"/>
            <a:ext cx="609600" cy="213360"/>
          </a:xfrm>
          <a:prstGeom prst="rect">
            <a:avLst/>
          </a:prstGeom>
        </p:spPr>
        <p:txBody>
          <a:bodyPr horzOverflow="overflow" lIns="0" tIns="0" rIns="0" bIns="0">
            <a:spAutoFit/>
          </a:bodyPr>
          <a:lstStyle/>
          <a:p>
            <a:pPr algn="l"/>
            <a:r>
              <a:rPr lang="en-US" sz="14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94377774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70" r:id="rId5"/>
    <p:sldLayoutId id="2147483652" r:id="rId6"/>
    <p:sldLayoutId id="2147483666" r:id="rId7"/>
    <p:sldLayoutId id="2147483665" r:id="rId8"/>
    <p:sldLayoutId id="2147483669" r:id="rId9"/>
    <p:sldLayoutId id="2147483667" r:id="rId10"/>
    <p:sldLayoutId id="2147483671" r:id="rId11"/>
    <p:sldLayoutId id="2147483668" r:id="rId12"/>
    <p:sldLayoutId id="2147483650" r:id="rId13"/>
  </p:sldLayoutIdLst>
  <p:hf hdr="0"/>
  <p:txStyles>
    <p:titleStyle>
      <a:lvl1pPr algn="l" defTabSz="914400" rtl="0" eaLnBrk="1" latinLnBrk="0" hangingPunct="1">
        <a:lnSpc>
          <a:spcPct val="90000"/>
        </a:lnSpc>
        <a:spcBef>
          <a:spcPct val="0"/>
        </a:spcBef>
        <a:buNone/>
        <a:defRPr sz="4200" b="1" i="0" kern="1200">
          <a:solidFill>
            <a:srgbClr val="000F46"/>
          </a:solidFill>
          <a:latin typeface="Archivo Black" pitchFamily="2" charset="77"/>
          <a:ea typeface="+mj-ea"/>
          <a:cs typeface="Archivo Black" pitchFamily="2" charset="77"/>
        </a:defRPr>
      </a:lvl1pPr>
    </p:titleStyle>
    <p:bodyStyle>
      <a:lvl1pPr marL="0" indent="0" algn="l" defTabSz="914400" rtl="0" eaLnBrk="1" latinLnBrk="0" hangingPunct="1">
        <a:lnSpc>
          <a:spcPct val="90000"/>
        </a:lnSpc>
        <a:spcBef>
          <a:spcPts val="1000"/>
        </a:spcBef>
        <a:buFont typeface="Arial" panose="020B0604020202020204" pitchFamily="34" charset="0"/>
        <a:buNone/>
        <a:defRPr sz="3400" b="0" i="0" kern="1200">
          <a:solidFill>
            <a:srgbClr val="000F46"/>
          </a:solidFill>
          <a:latin typeface="Archivo Light" pitchFamily="2" charset="77"/>
          <a:ea typeface="+mn-ea"/>
          <a:cs typeface="Archivo Light" pitchFamily="2" charset="77"/>
        </a:defRPr>
      </a:lvl1pPr>
      <a:lvl2pPr marL="0" indent="0" algn="l" defTabSz="914400" rtl="0" eaLnBrk="1" latinLnBrk="0" hangingPunct="1">
        <a:lnSpc>
          <a:spcPct val="90000"/>
        </a:lnSpc>
        <a:spcBef>
          <a:spcPts val="500"/>
        </a:spcBef>
        <a:buFont typeface="Arial" panose="020B0604020202020204" pitchFamily="34" charset="0"/>
        <a:buNone/>
        <a:defRPr sz="1600" b="0" i="0" kern="1200">
          <a:solidFill>
            <a:srgbClr val="000F46"/>
          </a:solidFill>
          <a:latin typeface="Archivo Light" pitchFamily="2" charset="77"/>
          <a:ea typeface="+mn-ea"/>
          <a:cs typeface="Archivo Light" pitchFamily="2" charset="77"/>
        </a:defRPr>
      </a:lvl2pPr>
      <a:lvl3pPr marL="0" indent="0" algn="l" defTabSz="914400" rtl="0" eaLnBrk="1" latinLnBrk="0" hangingPunct="1">
        <a:lnSpc>
          <a:spcPct val="90000"/>
        </a:lnSpc>
        <a:spcBef>
          <a:spcPts val="500"/>
        </a:spcBef>
        <a:buFont typeface="Arial" panose="020B0604020202020204" pitchFamily="34" charset="0"/>
        <a:buNone/>
        <a:defRPr sz="1400" b="0" i="0" kern="1200">
          <a:solidFill>
            <a:srgbClr val="000F46"/>
          </a:solidFill>
          <a:latin typeface="Archivo Light" pitchFamily="2" charset="77"/>
          <a:ea typeface="+mn-ea"/>
          <a:cs typeface="Archivo Light" pitchFamily="2" charset="77"/>
        </a:defRPr>
      </a:lvl3pPr>
      <a:lvl4pPr marL="0" indent="-228600" algn="l" defTabSz="914400" rtl="0" eaLnBrk="1" latinLnBrk="0" hangingPunct="1">
        <a:lnSpc>
          <a:spcPct val="90000"/>
        </a:lnSpc>
        <a:spcBef>
          <a:spcPts val="500"/>
        </a:spcBef>
        <a:buClr>
          <a:srgbClr val="AD3192"/>
        </a:buClr>
        <a:buFont typeface="Arial Bold"/>
        <a:buChar char="–"/>
        <a:defRPr sz="1300" b="0" i="0" kern="1200">
          <a:solidFill>
            <a:srgbClr val="000F46"/>
          </a:solidFill>
          <a:latin typeface="Archivo Light" pitchFamily="2" charset="77"/>
          <a:ea typeface="+mn-ea"/>
          <a:cs typeface="Archivo Light" pitchFamily="2" charset="77"/>
        </a:defRPr>
      </a:lvl4pPr>
      <a:lvl5pPr marL="0" indent="-228600" algn="l" defTabSz="914400" rtl="0" eaLnBrk="1" latinLnBrk="0" hangingPunct="1">
        <a:lnSpc>
          <a:spcPct val="90000"/>
        </a:lnSpc>
        <a:spcBef>
          <a:spcPts val="500"/>
        </a:spcBef>
        <a:buClr>
          <a:srgbClr val="AD3192"/>
        </a:buClr>
        <a:buFont typeface="Arial" panose="020B0604020202020204" pitchFamily="34" charset="0"/>
        <a:buChar char="•"/>
        <a:defRPr sz="1300" b="0" i="0" kern="1200">
          <a:solidFill>
            <a:srgbClr val="000F46"/>
          </a:solidFill>
          <a:latin typeface="Archivo Light" pitchFamily="2" charset="77"/>
          <a:ea typeface="+mn-ea"/>
          <a:cs typeface="Archivo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hyperlink" Target="https://pubmed.ncbi.nlm.nih.gov/30455691/"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mccr/cwl-ica/releases/tag/dragen-somatic-with-germline-pipeline%2F4.2.4__20241210230846"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s3://pipeline-prod-cache-503977275616-ap-southeast-2/byob-icav2/reference-data/dragen-hash-tables/v9-r3/hg38-alt_masked-cnv-hla-rna/hg38-alt_masked.cnv.hla.rna-9-r3.0-1.tar.gz"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ftp.1000genomes.ebi.ac.uk/vol1/ftp/technical/reference/GRCh38_reference_genome/GRCh38_full_analysis_set_plus_decoy_hla.fa"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up of a purple and blue background&#10;&#10;Description automatically generated">
            <a:extLst>
              <a:ext uri="{FF2B5EF4-FFF2-40B4-BE49-F238E27FC236}">
                <a16:creationId xmlns:a16="http://schemas.microsoft.com/office/drawing/2014/main" id="{1DE36810-6E04-24E7-02BF-A307BFAEB3DD}"/>
              </a:ext>
            </a:extLst>
          </p:cNvPr>
          <p:cNvPicPr>
            <a:picLocks noGrp="1" noChangeAspect="1"/>
          </p:cNvPicPr>
          <p:nvPr>
            <p:ph type="pic" sz="quarter" idx="10"/>
          </p:nvPr>
        </p:nvPicPr>
        <p:blipFill>
          <a:blip r:embed="rId2"/>
          <a:srcRect l="9428" r="33634"/>
          <a:stretch/>
        </p:blipFill>
        <p:spPr>
          <a:xfrm>
            <a:off x="6179638" y="315756"/>
            <a:ext cx="5676898" cy="6228791"/>
          </a:xfrm>
          <a:blipFill>
            <a:blip r:embed="rId2"/>
            <a:stretch>
              <a:fillRect l="-2570" t="-384" r="-73657"/>
            </a:stretch>
          </a:blipFill>
        </p:spPr>
      </p:pic>
      <p:sp>
        <p:nvSpPr>
          <p:cNvPr id="3" name="Title 2">
            <a:extLst>
              <a:ext uri="{FF2B5EF4-FFF2-40B4-BE49-F238E27FC236}">
                <a16:creationId xmlns:a16="http://schemas.microsoft.com/office/drawing/2014/main" id="{E4FA6A1D-05B0-3E5F-88F8-3F722B3CBBBB}"/>
              </a:ext>
            </a:extLst>
          </p:cNvPr>
          <p:cNvSpPr>
            <a:spLocks noGrp="1"/>
          </p:cNvSpPr>
          <p:nvPr>
            <p:ph type="ctrTitle"/>
          </p:nvPr>
        </p:nvSpPr>
        <p:spPr>
          <a:xfrm>
            <a:off x="780623" y="1710172"/>
            <a:ext cx="4892648" cy="1542683"/>
          </a:xfrm>
        </p:spPr>
        <p:txBody>
          <a:bodyPr>
            <a:normAutofit fontScale="90000"/>
          </a:bodyPr>
          <a:lstStyle/>
          <a:p>
            <a:r>
              <a:rPr lang="en-US" dirty="0">
                <a:latin typeface="Archivo Black"/>
                <a:cs typeface="Archivo Black"/>
              </a:rPr>
              <a:t>Reference Sequence </a:t>
            </a:r>
            <a:r>
              <a:rPr lang="en-US" sz="4100" dirty="0">
                <a:latin typeface="Archivo Black"/>
                <a:cs typeface="Archivo Black"/>
              </a:rPr>
              <a:t>Comparison </a:t>
            </a:r>
            <a:endParaRPr lang="en-US" b="1" dirty="0">
              <a:latin typeface="Archivo Black"/>
              <a:cs typeface="Archivo Black"/>
            </a:endParaRPr>
          </a:p>
        </p:txBody>
      </p:sp>
      <p:sp>
        <p:nvSpPr>
          <p:cNvPr id="4" name="Subtitle 3">
            <a:extLst>
              <a:ext uri="{FF2B5EF4-FFF2-40B4-BE49-F238E27FC236}">
                <a16:creationId xmlns:a16="http://schemas.microsoft.com/office/drawing/2014/main" id="{8655E8E8-B97A-4D39-696A-04F2703471C5}"/>
              </a:ext>
            </a:extLst>
          </p:cNvPr>
          <p:cNvSpPr>
            <a:spLocks noGrp="1"/>
          </p:cNvSpPr>
          <p:nvPr>
            <p:ph type="subTitle" idx="1"/>
          </p:nvPr>
        </p:nvSpPr>
        <p:spPr>
          <a:xfrm>
            <a:off x="782880" y="3662423"/>
            <a:ext cx="1655519" cy="365125"/>
          </a:xfrm>
        </p:spPr>
        <p:txBody>
          <a:bodyPr>
            <a:normAutofit/>
          </a:bodyPr>
          <a:lstStyle/>
          <a:p>
            <a:r>
              <a:rPr lang="en-US" dirty="0">
                <a:latin typeface="Archivo Medium" pitchFamily="2" charset="77"/>
                <a:cs typeface="Archivo Medium" pitchFamily="2" charset="77"/>
              </a:rPr>
              <a:t>24 January 2024</a:t>
            </a:r>
          </a:p>
        </p:txBody>
      </p:sp>
      <p:sp>
        <p:nvSpPr>
          <p:cNvPr id="7" name="Rounded Rectangle 6">
            <a:extLst>
              <a:ext uri="{FF2B5EF4-FFF2-40B4-BE49-F238E27FC236}">
                <a16:creationId xmlns:a16="http://schemas.microsoft.com/office/drawing/2014/main" id="{5614EF2B-C0C5-FBF4-5CE4-C9827C624A24}"/>
              </a:ext>
            </a:extLst>
          </p:cNvPr>
          <p:cNvSpPr/>
          <p:nvPr/>
        </p:nvSpPr>
        <p:spPr>
          <a:xfrm>
            <a:off x="644553" y="3662423"/>
            <a:ext cx="1972524" cy="365126"/>
          </a:xfrm>
          <a:prstGeom prst="roundRect">
            <a:avLst>
              <a:gd name="adj" fmla="val 50000"/>
            </a:avLst>
          </a:prstGeom>
          <a:noFill/>
          <a:ln w="12700">
            <a:solidFill>
              <a:srgbClr val="AD31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846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07FE-7906-8A7E-61FF-7BCAC4DBFF46}"/>
              </a:ext>
            </a:extLst>
          </p:cNvPr>
          <p:cNvSpPr>
            <a:spLocks noGrp="1"/>
          </p:cNvSpPr>
          <p:nvPr>
            <p:ph type="title"/>
          </p:nvPr>
        </p:nvSpPr>
        <p:spPr/>
        <p:txBody>
          <a:bodyPr>
            <a:normAutofit fontScale="90000"/>
          </a:bodyPr>
          <a:lstStyle/>
          <a:p>
            <a:r>
              <a:rPr lang="en-US" dirty="0"/>
              <a:t>Difference in reference Sequences</a:t>
            </a:r>
          </a:p>
        </p:txBody>
      </p:sp>
      <p:sp>
        <p:nvSpPr>
          <p:cNvPr id="3" name="Text Placeholder 2">
            <a:extLst>
              <a:ext uri="{FF2B5EF4-FFF2-40B4-BE49-F238E27FC236}">
                <a16:creationId xmlns:a16="http://schemas.microsoft.com/office/drawing/2014/main" id="{769A28BA-390B-DCA5-AE28-CFA91BF24EFD}"/>
              </a:ext>
            </a:extLst>
          </p:cNvPr>
          <p:cNvSpPr>
            <a:spLocks noGrp="1"/>
          </p:cNvSpPr>
          <p:nvPr>
            <p:ph type="body" sz="half" idx="13"/>
          </p:nvPr>
        </p:nvSpPr>
        <p:spPr>
          <a:xfrm>
            <a:off x="779372" y="3935295"/>
            <a:ext cx="8821911" cy="989023"/>
          </a:xfrm>
        </p:spPr>
        <p:txBody>
          <a:bodyPr/>
          <a:lstStyle/>
          <a:p>
            <a:pPr marL="285750" indent="-285750">
              <a:buFont typeface="Arial" panose="020B0604020202020204" pitchFamily="34" charset="0"/>
              <a:buChar char="•"/>
            </a:pPr>
            <a:r>
              <a:rPr lang="en-AU" dirty="0"/>
              <a:t>DRAGEN and UMCCR references are similar and only differ by ALT masked region used In building the references.</a:t>
            </a:r>
          </a:p>
          <a:p>
            <a:pPr marL="285750" indent="-285750">
              <a:buFont typeface="Arial" panose="020B0604020202020204" pitchFamily="34" charset="0"/>
              <a:buChar char="•"/>
            </a:pPr>
            <a:r>
              <a:rPr lang="en-AU" dirty="0"/>
              <a:t>HMF reference lacks ALT/decoy sequences but includes additional unlocalized (</a:t>
            </a:r>
            <a:r>
              <a:rPr lang="en-AU" dirty="0" err="1"/>
              <a:t>chrUn</a:t>
            </a:r>
            <a:r>
              <a:rPr lang="en-AU" dirty="0"/>
              <a:t>_*) contigs.</a:t>
            </a:r>
            <a:endParaRPr lang="en-US" dirty="0"/>
          </a:p>
        </p:txBody>
      </p:sp>
      <p:sp>
        <p:nvSpPr>
          <p:cNvPr id="4" name="Slide Number Placeholder 3">
            <a:extLst>
              <a:ext uri="{FF2B5EF4-FFF2-40B4-BE49-F238E27FC236}">
                <a16:creationId xmlns:a16="http://schemas.microsoft.com/office/drawing/2014/main" id="{F1460AE5-35E3-DE80-42E3-1888A05C356F}"/>
              </a:ext>
            </a:extLst>
          </p:cNvPr>
          <p:cNvSpPr>
            <a:spLocks noGrp="1"/>
          </p:cNvSpPr>
          <p:nvPr>
            <p:ph type="sldNum" sz="quarter" idx="12"/>
          </p:nvPr>
        </p:nvSpPr>
        <p:spPr/>
        <p:txBody>
          <a:bodyPr/>
          <a:lstStyle/>
          <a:p>
            <a:fld id="{1D84FA50-52D3-C743-93BF-06EF6B4F2412}" type="slidenum">
              <a:rPr lang="en-US" smtClean="0"/>
              <a:t>10</a:t>
            </a:fld>
            <a:endParaRPr lang="en-US"/>
          </a:p>
        </p:txBody>
      </p:sp>
      <p:graphicFrame>
        <p:nvGraphicFramePr>
          <p:cNvPr id="6" name="Table 5">
            <a:extLst>
              <a:ext uri="{FF2B5EF4-FFF2-40B4-BE49-F238E27FC236}">
                <a16:creationId xmlns:a16="http://schemas.microsoft.com/office/drawing/2014/main" id="{5F50DB57-E891-55EC-2B0D-18F1D924E76A}"/>
              </a:ext>
            </a:extLst>
          </p:cNvPr>
          <p:cNvGraphicFramePr>
            <a:graphicFrameLocks noGrp="1"/>
          </p:cNvGraphicFramePr>
          <p:nvPr>
            <p:extLst>
              <p:ext uri="{D42A27DB-BD31-4B8C-83A1-F6EECF244321}">
                <p14:modId xmlns:p14="http://schemas.microsoft.com/office/powerpoint/2010/main" val="4231025134"/>
              </p:ext>
            </p:extLst>
          </p:nvPr>
        </p:nvGraphicFramePr>
        <p:xfrm>
          <a:off x="779373" y="2019700"/>
          <a:ext cx="8821911" cy="1502273"/>
        </p:xfrm>
        <a:graphic>
          <a:graphicData uri="http://schemas.openxmlformats.org/drawingml/2006/table">
            <a:tbl>
              <a:tblPr>
                <a:tableStyleId>{5C22544A-7EE6-4342-B048-85BDC9FD1C3A}</a:tableStyleId>
              </a:tblPr>
              <a:tblGrid>
                <a:gridCol w="1145985">
                  <a:extLst>
                    <a:ext uri="{9D8B030D-6E8A-4147-A177-3AD203B41FA5}">
                      <a16:colId xmlns:a16="http://schemas.microsoft.com/office/drawing/2014/main" val="251989102"/>
                    </a:ext>
                  </a:extLst>
                </a:gridCol>
                <a:gridCol w="1827601">
                  <a:extLst>
                    <a:ext uri="{9D8B030D-6E8A-4147-A177-3AD203B41FA5}">
                      <a16:colId xmlns:a16="http://schemas.microsoft.com/office/drawing/2014/main" val="3121301964"/>
                    </a:ext>
                  </a:extLst>
                </a:gridCol>
                <a:gridCol w="2441153">
                  <a:extLst>
                    <a:ext uri="{9D8B030D-6E8A-4147-A177-3AD203B41FA5}">
                      <a16:colId xmlns:a16="http://schemas.microsoft.com/office/drawing/2014/main" val="126599907"/>
                    </a:ext>
                  </a:extLst>
                </a:gridCol>
                <a:gridCol w="1135724">
                  <a:extLst>
                    <a:ext uri="{9D8B030D-6E8A-4147-A177-3AD203B41FA5}">
                      <a16:colId xmlns:a16="http://schemas.microsoft.com/office/drawing/2014/main" val="2938561582"/>
                    </a:ext>
                  </a:extLst>
                </a:gridCol>
                <a:gridCol w="1135724">
                  <a:extLst>
                    <a:ext uri="{9D8B030D-6E8A-4147-A177-3AD203B41FA5}">
                      <a16:colId xmlns:a16="http://schemas.microsoft.com/office/drawing/2014/main" val="3779570417"/>
                    </a:ext>
                  </a:extLst>
                </a:gridCol>
                <a:gridCol w="1135724">
                  <a:extLst>
                    <a:ext uri="{9D8B030D-6E8A-4147-A177-3AD203B41FA5}">
                      <a16:colId xmlns:a16="http://schemas.microsoft.com/office/drawing/2014/main" val="3425887365"/>
                    </a:ext>
                  </a:extLst>
                </a:gridCol>
              </a:tblGrid>
              <a:tr h="418877">
                <a:tc>
                  <a:txBody>
                    <a:bodyPr/>
                    <a:lstStyle/>
                    <a:p>
                      <a:pPr algn="l" fontAlgn="b"/>
                      <a:r>
                        <a:rPr lang="en-AU" sz="1200" u="none" strike="noStrike">
                          <a:effectLst/>
                        </a:rPr>
                        <a:t>Reference</a:t>
                      </a:r>
                      <a:endParaRPr lang="en-AU" sz="1200" b="1"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AU" sz="1200" u="none" strike="noStrike">
                          <a:effectLst/>
                        </a:rPr>
                        <a:t>ALT Masked</a:t>
                      </a:r>
                      <a:endParaRPr lang="en-AU" sz="1200" b="1"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AU" sz="1200" u="none" strike="noStrike" dirty="0">
                          <a:effectLst/>
                        </a:rPr>
                        <a:t>Decoy Sequences</a:t>
                      </a:r>
                      <a:endParaRPr lang="en-AU" sz="12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AU" sz="1200" u="none" strike="noStrike">
                          <a:effectLst/>
                        </a:rPr>
                        <a:t>HLA Decoy</a:t>
                      </a:r>
                      <a:endParaRPr lang="en-AU" sz="1200" b="1"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AU" sz="1200" u="none" strike="noStrike">
                          <a:effectLst/>
                        </a:rPr>
                        <a:t>Random Contigs</a:t>
                      </a:r>
                      <a:endParaRPr lang="en-AU" sz="1200" b="1"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AU" sz="1200" u="none" strike="noStrike">
                          <a:effectLst/>
                        </a:rPr>
                        <a:t>Alter Contigs</a:t>
                      </a:r>
                      <a:endParaRPr lang="en-AU" sz="1200" b="1"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78864591"/>
                  </a:ext>
                </a:extLst>
              </a:tr>
              <a:tr h="539974">
                <a:tc>
                  <a:txBody>
                    <a:bodyPr/>
                    <a:lstStyle/>
                    <a:p>
                      <a:pPr algn="l" fontAlgn="b"/>
                      <a:r>
                        <a:rPr lang="en-AU" sz="1200" u="none" strike="noStrike" dirty="0">
                          <a:effectLst/>
                        </a:rPr>
                        <a:t>DRAGEN Default</a:t>
                      </a:r>
                      <a:endParaRPr lang="en-AU" sz="1200" b="1" i="0" u="none" strike="noStrike" dirty="0">
                        <a:solidFill>
                          <a:srgbClr val="000000"/>
                        </a:solidFill>
                        <a:effectLst/>
                        <a:latin typeface="Aptos Narrow" panose="020B0004020202020204" pitchFamily="34" charset="0"/>
                      </a:endParaRPr>
                    </a:p>
                  </a:txBody>
                  <a:tcPr marL="9525" marR="9525" marT="9525" marB="0" anchor="b">
                    <a:solidFill>
                      <a:schemeClr val="accent6">
                        <a:lumMod val="20000"/>
                        <a:lumOff val="80000"/>
                      </a:schemeClr>
                    </a:solidFill>
                  </a:tcPr>
                </a:tc>
                <a:tc>
                  <a:txBody>
                    <a:bodyPr/>
                    <a:lstStyle/>
                    <a:p>
                      <a:pPr algn="l" fontAlgn="b"/>
                      <a:r>
                        <a:rPr lang="en-AU" sz="1200" b="1" u="none" strike="noStrike" dirty="0">
                          <a:effectLst/>
                        </a:rPr>
                        <a:t>Yes</a:t>
                      </a:r>
                      <a:endParaRPr lang="en-AU" sz="1200" b="1" i="0" u="none" strike="noStrike" dirty="0">
                        <a:solidFill>
                          <a:srgbClr val="000000"/>
                        </a:solidFill>
                        <a:effectLst/>
                        <a:latin typeface="Aptos Narrow" panose="020B0004020202020204" pitchFamily="34" charset="0"/>
                      </a:endParaRPr>
                    </a:p>
                  </a:txBody>
                  <a:tcPr marL="9525" marR="9525" marT="9525" marB="0" anchor="b">
                    <a:solidFill>
                      <a:schemeClr val="accent6">
                        <a:lumMod val="20000"/>
                        <a:lumOff val="80000"/>
                      </a:schemeClr>
                    </a:solidFill>
                  </a:tcPr>
                </a:tc>
                <a:tc>
                  <a:txBody>
                    <a:bodyPr/>
                    <a:lstStyle/>
                    <a:p>
                      <a:pPr algn="l" fontAlgn="b"/>
                      <a:r>
                        <a:rPr lang="en-AU" sz="1200" b="1" u="none" strike="noStrike" dirty="0">
                          <a:effectLst/>
                        </a:rPr>
                        <a:t>Yes</a:t>
                      </a:r>
                      <a:endParaRPr lang="en-AU" sz="1200" b="1" i="0" u="none" strike="noStrike" dirty="0">
                        <a:solidFill>
                          <a:srgbClr val="000000"/>
                        </a:solidFill>
                        <a:effectLst/>
                        <a:latin typeface="Aptos Narrow" panose="020B0004020202020204" pitchFamily="34" charset="0"/>
                      </a:endParaRPr>
                    </a:p>
                  </a:txBody>
                  <a:tcPr marL="9525" marR="9525" marT="9525" marB="0" anchor="b">
                    <a:solidFill>
                      <a:schemeClr val="accent6">
                        <a:lumMod val="20000"/>
                        <a:lumOff val="80000"/>
                      </a:schemeClr>
                    </a:solidFill>
                  </a:tcPr>
                </a:tc>
                <a:tc>
                  <a:txBody>
                    <a:bodyPr/>
                    <a:lstStyle/>
                    <a:p>
                      <a:pPr algn="l" fontAlgn="b"/>
                      <a:r>
                        <a:rPr lang="en-AU" sz="1200" b="1" u="none" strike="noStrike" dirty="0">
                          <a:effectLst/>
                        </a:rPr>
                        <a:t>Yes</a:t>
                      </a:r>
                      <a:endParaRPr lang="en-AU" sz="1200" b="1" i="0" u="none" strike="noStrike" dirty="0">
                        <a:solidFill>
                          <a:srgbClr val="000000"/>
                        </a:solidFill>
                        <a:effectLst/>
                        <a:latin typeface="Aptos Narrow" panose="020B0004020202020204" pitchFamily="34" charset="0"/>
                      </a:endParaRPr>
                    </a:p>
                  </a:txBody>
                  <a:tcPr marL="9525" marR="9525" marT="9525" marB="0" anchor="b">
                    <a:solidFill>
                      <a:schemeClr val="accent6">
                        <a:lumMod val="20000"/>
                        <a:lumOff val="80000"/>
                      </a:schemeClr>
                    </a:solidFill>
                  </a:tcPr>
                </a:tc>
                <a:tc>
                  <a:txBody>
                    <a:bodyPr/>
                    <a:lstStyle/>
                    <a:p>
                      <a:pPr algn="l" fontAlgn="b"/>
                      <a:r>
                        <a:rPr lang="en-AU" sz="1200" u="none" strike="noStrike" dirty="0">
                          <a:effectLst/>
                        </a:rPr>
                        <a:t>No</a:t>
                      </a:r>
                      <a:endParaRPr lang="en-AU" sz="1200" b="0" i="0" u="none" strike="noStrike" dirty="0">
                        <a:solidFill>
                          <a:srgbClr val="000000"/>
                        </a:solidFill>
                        <a:effectLst/>
                        <a:latin typeface="Aptos Narrow" panose="020B0004020202020204" pitchFamily="34" charset="0"/>
                      </a:endParaRPr>
                    </a:p>
                  </a:txBody>
                  <a:tcPr marL="9525" marR="9525" marT="9525" marB="0" anchor="b">
                    <a:solidFill>
                      <a:schemeClr val="accent6">
                        <a:lumMod val="20000"/>
                        <a:lumOff val="80000"/>
                      </a:schemeClr>
                    </a:solidFill>
                  </a:tcPr>
                </a:tc>
                <a:tc>
                  <a:txBody>
                    <a:bodyPr/>
                    <a:lstStyle/>
                    <a:p>
                      <a:pPr algn="l" fontAlgn="b"/>
                      <a:r>
                        <a:rPr lang="en-AU" sz="1200" b="1" u="none" strike="noStrike" dirty="0">
                          <a:effectLst/>
                        </a:rPr>
                        <a:t>Yes</a:t>
                      </a:r>
                      <a:endParaRPr lang="en-AU" sz="1200" b="1" i="0" u="none" strike="noStrike" dirty="0">
                        <a:solidFill>
                          <a:srgbClr val="000000"/>
                        </a:solidFill>
                        <a:effectLst/>
                        <a:latin typeface="Aptos Narrow" panose="020B0004020202020204" pitchFamily="34"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4228443756"/>
                  </a:ext>
                </a:extLst>
              </a:tr>
              <a:tr h="226803">
                <a:tc>
                  <a:txBody>
                    <a:bodyPr/>
                    <a:lstStyle/>
                    <a:p>
                      <a:pPr algn="l" fontAlgn="b"/>
                      <a:r>
                        <a:rPr lang="en-AU" sz="1200" u="none" strike="noStrike" dirty="0">
                          <a:effectLst/>
                        </a:rPr>
                        <a:t>UMCCR</a:t>
                      </a:r>
                      <a:endParaRPr lang="en-AU" sz="1200" b="1" i="0" u="none" strike="noStrike" dirty="0">
                        <a:solidFill>
                          <a:srgbClr val="000000"/>
                        </a:solidFill>
                        <a:effectLst/>
                        <a:latin typeface="Aptos Narrow" panose="020B0004020202020204" pitchFamily="34" charset="0"/>
                      </a:endParaRPr>
                    </a:p>
                  </a:txBody>
                  <a:tcPr marL="9525" marR="9525" marT="9525" marB="0" anchor="b">
                    <a:solidFill>
                      <a:schemeClr val="accent5">
                        <a:lumMod val="20000"/>
                        <a:lumOff val="80000"/>
                      </a:schemeClr>
                    </a:solidFill>
                  </a:tcPr>
                </a:tc>
                <a:tc>
                  <a:txBody>
                    <a:bodyPr/>
                    <a:lstStyle/>
                    <a:p>
                      <a:pPr algn="l" fontAlgn="b"/>
                      <a:r>
                        <a:rPr lang="en-AU" sz="1200" u="none" strike="noStrike" dirty="0">
                          <a:effectLst/>
                        </a:rPr>
                        <a:t>No</a:t>
                      </a:r>
                      <a:endParaRPr lang="en-AU" sz="1200" b="0" i="0" u="none" strike="noStrike" dirty="0">
                        <a:solidFill>
                          <a:srgbClr val="000000"/>
                        </a:solidFill>
                        <a:effectLst/>
                        <a:latin typeface="Aptos Narrow" panose="020B0004020202020204" pitchFamily="34" charset="0"/>
                      </a:endParaRPr>
                    </a:p>
                  </a:txBody>
                  <a:tcPr marL="9525" marR="9525" marT="9525" marB="0" anchor="b">
                    <a:solidFill>
                      <a:schemeClr val="accent5">
                        <a:lumMod val="20000"/>
                        <a:lumOff val="80000"/>
                      </a:schemeClr>
                    </a:solidFill>
                  </a:tcPr>
                </a:tc>
                <a:tc>
                  <a:txBody>
                    <a:bodyPr/>
                    <a:lstStyle/>
                    <a:p>
                      <a:pPr algn="l" fontAlgn="b"/>
                      <a:r>
                        <a:rPr lang="en-AU" sz="1200" b="1" u="none" strike="noStrike" dirty="0">
                          <a:effectLst/>
                        </a:rPr>
                        <a:t>Yes</a:t>
                      </a:r>
                      <a:endParaRPr lang="en-AU" sz="1200" b="1" i="0" u="none" strike="noStrike" dirty="0">
                        <a:solidFill>
                          <a:srgbClr val="000000"/>
                        </a:solidFill>
                        <a:effectLst/>
                        <a:latin typeface="Aptos Narrow" panose="020B0004020202020204" pitchFamily="34" charset="0"/>
                      </a:endParaRPr>
                    </a:p>
                  </a:txBody>
                  <a:tcPr marL="9525" marR="9525" marT="9525" marB="0" anchor="b">
                    <a:solidFill>
                      <a:schemeClr val="accent5">
                        <a:lumMod val="20000"/>
                        <a:lumOff val="80000"/>
                      </a:schemeClr>
                    </a:solidFill>
                  </a:tcPr>
                </a:tc>
                <a:tc>
                  <a:txBody>
                    <a:bodyPr/>
                    <a:lstStyle/>
                    <a:p>
                      <a:pPr algn="l" fontAlgn="b"/>
                      <a:r>
                        <a:rPr lang="en-AU" sz="1200" b="1" u="none" strike="noStrike" dirty="0">
                          <a:effectLst/>
                        </a:rPr>
                        <a:t>Yes</a:t>
                      </a:r>
                      <a:endParaRPr lang="en-AU" sz="1200" b="1" i="0" u="none" strike="noStrike" dirty="0">
                        <a:solidFill>
                          <a:srgbClr val="000000"/>
                        </a:solidFill>
                        <a:effectLst/>
                        <a:latin typeface="Aptos Narrow" panose="020B0004020202020204" pitchFamily="34" charset="0"/>
                      </a:endParaRPr>
                    </a:p>
                  </a:txBody>
                  <a:tcPr marL="9525" marR="9525" marT="9525" marB="0" anchor="b">
                    <a:solidFill>
                      <a:schemeClr val="accent5">
                        <a:lumMod val="20000"/>
                        <a:lumOff val="80000"/>
                      </a:schemeClr>
                    </a:solidFill>
                  </a:tcPr>
                </a:tc>
                <a:tc>
                  <a:txBody>
                    <a:bodyPr/>
                    <a:lstStyle/>
                    <a:p>
                      <a:pPr algn="l" fontAlgn="b"/>
                      <a:r>
                        <a:rPr lang="en-AU" sz="1200" u="none" strike="noStrike" dirty="0">
                          <a:effectLst/>
                        </a:rPr>
                        <a:t>No</a:t>
                      </a:r>
                      <a:endParaRPr lang="en-AU" sz="1200" b="0" i="0" u="none" strike="noStrike" dirty="0">
                        <a:solidFill>
                          <a:srgbClr val="000000"/>
                        </a:solidFill>
                        <a:effectLst/>
                        <a:latin typeface="Aptos Narrow" panose="020B0004020202020204" pitchFamily="34" charset="0"/>
                      </a:endParaRPr>
                    </a:p>
                  </a:txBody>
                  <a:tcPr marL="9525" marR="9525" marT="9525" marB="0" anchor="b">
                    <a:solidFill>
                      <a:schemeClr val="accent5">
                        <a:lumMod val="20000"/>
                        <a:lumOff val="80000"/>
                      </a:schemeClr>
                    </a:solidFill>
                  </a:tcPr>
                </a:tc>
                <a:tc>
                  <a:txBody>
                    <a:bodyPr/>
                    <a:lstStyle/>
                    <a:p>
                      <a:pPr algn="l" fontAlgn="b"/>
                      <a:r>
                        <a:rPr lang="en-AU" sz="1200" b="1" u="none" strike="noStrike" dirty="0">
                          <a:effectLst/>
                        </a:rPr>
                        <a:t>Yes</a:t>
                      </a:r>
                      <a:endParaRPr lang="en-AU" sz="1200" b="1" i="0" u="none" strike="noStrike" dirty="0">
                        <a:solidFill>
                          <a:srgbClr val="000000"/>
                        </a:solidFill>
                        <a:effectLst/>
                        <a:latin typeface="Aptos Narrow" panose="020B0004020202020204" pitchFamily="34" charset="0"/>
                      </a:endParaRPr>
                    </a:p>
                  </a:txBody>
                  <a:tcPr marL="9525" marR="9525" marT="9525" marB="0" anchor="b">
                    <a:solidFill>
                      <a:schemeClr val="accent5">
                        <a:lumMod val="20000"/>
                        <a:lumOff val="80000"/>
                      </a:schemeClr>
                    </a:solidFill>
                  </a:tcPr>
                </a:tc>
                <a:extLst>
                  <a:ext uri="{0D108BD9-81ED-4DB2-BD59-A6C34878D82A}">
                    <a16:rowId xmlns:a16="http://schemas.microsoft.com/office/drawing/2014/main" val="4129556781"/>
                  </a:ext>
                </a:extLst>
              </a:tr>
              <a:tr h="316619">
                <a:tc>
                  <a:txBody>
                    <a:bodyPr/>
                    <a:lstStyle/>
                    <a:p>
                      <a:pPr algn="l" fontAlgn="b"/>
                      <a:r>
                        <a:rPr lang="en-AU" sz="1200" u="none" strike="noStrike" dirty="0">
                          <a:effectLst/>
                        </a:rPr>
                        <a:t>HMF</a:t>
                      </a:r>
                      <a:endParaRPr lang="en-AU" sz="1200" b="1" i="0" u="none" strike="noStrike" dirty="0">
                        <a:solidFill>
                          <a:srgbClr val="000000"/>
                        </a:solidFill>
                        <a:effectLst/>
                        <a:latin typeface="Aptos Narrow" panose="020B0004020202020204" pitchFamily="34" charset="0"/>
                      </a:endParaRPr>
                    </a:p>
                  </a:txBody>
                  <a:tcPr marL="9525" marR="9525" marT="9525" marB="0" anchor="b">
                    <a:solidFill>
                      <a:schemeClr val="accent4">
                        <a:lumMod val="20000"/>
                        <a:lumOff val="80000"/>
                      </a:schemeClr>
                    </a:solidFill>
                  </a:tcPr>
                </a:tc>
                <a:tc>
                  <a:txBody>
                    <a:bodyPr/>
                    <a:lstStyle/>
                    <a:p>
                      <a:pPr algn="l" fontAlgn="b"/>
                      <a:r>
                        <a:rPr lang="en-AU" sz="1200" u="none" strike="noStrike" dirty="0">
                          <a:effectLst/>
                        </a:rPr>
                        <a:t>No</a:t>
                      </a:r>
                      <a:endParaRPr lang="en-AU" sz="1200" b="0" i="0" u="none" strike="noStrike" dirty="0">
                        <a:solidFill>
                          <a:srgbClr val="000000"/>
                        </a:solidFill>
                        <a:effectLst/>
                        <a:latin typeface="Aptos Narrow" panose="020B0004020202020204" pitchFamily="34" charset="0"/>
                      </a:endParaRPr>
                    </a:p>
                  </a:txBody>
                  <a:tcPr marL="9525" marR="9525" marT="9525" marB="0" anchor="b">
                    <a:solidFill>
                      <a:schemeClr val="accent4">
                        <a:lumMod val="20000"/>
                        <a:lumOff val="80000"/>
                      </a:schemeClr>
                    </a:solidFill>
                  </a:tcPr>
                </a:tc>
                <a:tc>
                  <a:txBody>
                    <a:bodyPr/>
                    <a:lstStyle/>
                    <a:p>
                      <a:pPr algn="l" fontAlgn="b"/>
                      <a:r>
                        <a:rPr lang="en-AU" sz="1200" u="none" strike="noStrike" dirty="0">
                          <a:effectLst/>
                        </a:rPr>
                        <a:t>No</a:t>
                      </a:r>
                      <a:endParaRPr lang="en-AU" sz="1200" b="0" i="0" u="none" strike="noStrike" dirty="0">
                        <a:solidFill>
                          <a:srgbClr val="000000"/>
                        </a:solidFill>
                        <a:effectLst/>
                        <a:latin typeface="Aptos Narrow" panose="020B0004020202020204" pitchFamily="34" charset="0"/>
                      </a:endParaRPr>
                    </a:p>
                  </a:txBody>
                  <a:tcPr marL="9525" marR="9525" marT="9525" marB="0" anchor="b">
                    <a:solidFill>
                      <a:schemeClr val="accent4">
                        <a:lumMod val="20000"/>
                        <a:lumOff val="80000"/>
                      </a:schemeClr>
                    </a:solidFill>
                  </a:tcPr>
                </a:tc>
                <a:tc>
                  <a:txBody>
                    <a:bodyPr/>
                    <a:lstStyle/>
                    <a:p>
                      <a:pPr algn="l" fontAlgn="b"/>
                      <a:r>
                        <a:rPr lang="en-AU" sz="1200" u="none" strike="noStrike" dirty="0">
                          <a:effectLst/>
                        </a:rPr>
                        <a:t>No</a:t>
                      </a:r>
                      <a:endParaRPr lang="en-AU" sz="1200" b="0" i="0" u="none" strike="noStrike" dirty="0">
                        <a:solidFill>
                          <a:srgbClr val="000000"/>
                        </a:solidFill>
                        <a:effectLst/>
                        <a:latin typeface="Aptos Narrow" panose="020B0004020202020204" pitchFamily="34" charset="0"/>
                      </a:endParaRPr>
                    </a:p>
                  </a:txBody>
                  <a:tcPr marL="9525" marR="9525" marT="9525" marB="0" anchor="b">
                    <a:solidFill>
                      <a:schemeClr val="accent4">
                        <a:lumMod val="20000"/>
                        <a:lumOff val="80000"/>
                      </a:schemeClr>
                    </a:solidFill>
                  </a:tcPr>
                </a:tc>
                <a:tc>
                  <a:txBody>
                    <a:bodyPr/>
                    <a:lstStyle/>
                    <a:p>
                      <a:pPr algn="l" fontAlgn="b"/>
                      <a:r>
                        <a:rPr lang="en-AU" sz="1200" u="none" strike="noStrike" dirty="0">
                          <a:effectLst/>
                        </a:rPr>
                        <a:t>Yes</a:t>
                      </a:r>
                      <a:endParaRPr lang="en-AU" sz="1200" b="0" i="0" u="none" strike="noStrike" dirty="0">
                        <a:solidFill>
                          <a:srgbClr val="000000"/>
                        </a:solidFill>
                        <a:effectLst/>
                        <a:latin typeface="Aptos Narrow" panose="020B0004020202020204" pitchFamily="34" charset="0"/>
                      </a:endParaRPr>
                    </a:p>
                  </a:txBody>
                  <a:tcPr marL="9525" marR="9525" marT="9525" marB="0" anchor="b">
                    <a:solidFill>
                      <a:schemeClr val="accent4">
                        <a:lumMod val="20000"/>
                        <a:lumOff val="80000"/>
                      </a:schemeClr>
                    </a:solidFill>
                  </a:tcPr>
                </a:tc>
                <a:tc>
                  <a:txBody>
                    <a:bodyPr/>
                    <a:lstStyle/>
                    <a:p>
                      <a:pPr algn="l" fontAlgn="b"/>
                      <a:r>
                        <a:rPr lang="en-AU" sz="1200" u="none" strike="noStrike" dirty="0">
                          <a:effectLst/>
                        </a:rPr>
                        <a:t>No</a:t>
                      </a:r>
                      <a:endParaRPr lang="en-AU" sz="1200" b="0" i="0" u="none" strike="noStrike" dirty="0">
                        <a:solidFill>
                          <a:srgbClr val="000000"/>
                        </a:solidFill>
                        <a:effectLst/>
                        <a:latin typeface="Aptos Narrow" panose="020B00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3963347155"/>
                  </a:ext>
                </a:extLst>
              </a:tr>
            </a:tbl>
          </a:graphicData>
        </a:graphic>
      </p:graphicFrame>
    </p:spTree>
    <p:extLst>
      <p:ext uri="{BB962C8B-B14F-4D97-AF65-F5344CB8AC3E}">
        <p14:creationId xmlns:p14="http://schemas.microsoft.com/office/powerpoint/2010/main" val="255891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908AB-3DED-5BCE-40B5-ECBD92C8E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AD1666-4C0D-BC8A-BA69-39430AA6B26A}"/>
              </a:ext>
            </a:extLst>
          </p:cNvPr>
          <p:cNvSpPr>
            <a:spLocks noGrp="1"/>
          </p:cNvSpPr>
          <p:nvPr>
            <p:ph type="ctrTitle"/>
          </p:nvPr>
        </p:nvSpPr>
        <p:spPr>
          <a:xfrm>
            <a:off x="776360" y="1719243"/>
            <a:ext cx="5136067" cy="1846917"/>
          </a:xfrm>
        </p:spPr>
        <p:txBody>
          <a:bodyPr/>
          <a:lstStyle/>
          <a:p>
            <a:r>
              <a:rPr lang="en-US" dirty="0"/>
              <a:t>Alignment Metrics</a:t>
            </a:r>
          </a:p>
        </p:txBody>
      </p:sp>
    </p:spTree>
    <p:extLst>
      <p:ext uri="{BB962C8B-B14F-4D97-AF65-F5344CB8AC3E}">
        <p14:creationId xmlns:p14="http://schemas.microsoft.com/office/powerpoint/2010/main" val="305106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7D2BFE-9DD3-420A-111C-3D94C6070FEF}"/>
              </a:ext>
            </a:extLst>
          </p:cNvPr>
          <p:cNvSpPr>
            <a:spLocks noGrp="1"/>
          </p:cNvSpPr>
          <p:nvPr>
            <p:ph type="body" sz="half" idx="15"/>
          </p:nvPr>
        </p:nvSpPr>
        <p:spPr>
          <a:xfrm>
            <a:off x="779375" y="2549345"/>
            <a:ext cx="10683803" cy="3026664"/>
          </a:xfrm>
        </p:spPr>
        <p:txBody>
          <a:bodyPr/>
          <a:lstStyle/>
          <a:p>
            <a:r>
              <a:rPr lang="en-AU" b="1" dirty="0"/>
              <a:t>No notable difference between UMCCR and default DRAGEN alignments metrics.</a:t>
            </a:r>
          </a:p>
          <a:p>
            <a:r>
              <a:rPr lang="en-AU" dirty="0"/>
              <a:t>The similarity in results suggests that masking the ALT regions (i.e. using a mask file on DRAGEN) has minimal impact on overall alignment metrics when post‐alignment correction steps are not applied.</a:t>
            </a:r>
          </a:p>
          <a:p>
            <a:br>
              <a:rPr lang="en-AU" dirty="0"/>
            </a:br>
            <a:r>
              <a:rPr lang="en-AU" dirty="0"/>
              <a:t>The differences in alignment outcomes are driven by the inherent reference composition (decoys and ALT sequences presence) rather than the masking procedure itself.</a:t>
            </a:r>
          </a:p>
        </p:txBody>
      </p:sp>
      <p:sp>
        <p:nvSpPr>
          <p:cNvPr id="5" name="Slide Number Placeholder 4">
            <a:extLst>
              <a:ext uri="{FF2B5EF4-FFF2-40B4-BE49-F238E27FC236}">
                <a16:creationId xmlns:a16="http://schemas.microsoft.com/office/drawing/2014/main" id="{AC161235-CE44-D320-E121-A48A0126157E}"/>
              </a:ext>
            </a:extLst>
          </p:cNvPr>
          <p:cNvSpPr>
            <a:spLocks noGrp="1"/>
          </p:cNvSpPr>
          <p:nvPr>
            <p:ph type="sldNum" sz="quarter" idx="12"/>
          </p:nvPr>
        </p:nvSpPr>
        <p:spPr/>
        <p:txBody>
          <a:bodyPr/>
          <a:lstStyle/>
          <a:p>
            <a:fld id="{1D84FA50-52D3-C743-93BF-06EF6B4F2412}" type="slidenum">
              <a:rPr lang="en-US" smtClean="0"/>
              <a:t>12</a:t>
            </a:fld>
            <a:endParaRPr lang="en-US"/>
          </a:p>
        </p:txBody>
      </p:sp>
      <p:sp>
        <p:nvSpPr>
          <p:cNvPr id="6" name="Title 5">
            <a:extLst>
              <a:ext uri="{FF2B5EF4-FFF2-40B4-BE49-F238E27FC236}">
                <a16:creationId xmlns:a16="http://schemas.microsoft.com/office/drawing/2014/main" id="{E6244003-5B11-4374-56E6-8043726C7F2E}"/>
              </a:ext>
            </a:extLst>
          </p:cNvPr>
          <p:cNvSpPr>
            <a:spLocks noGrp="1"/>
          </p:cNvSpPr>
          <p:nvPr>
            <p:ph type="title"/>
          </p:nvPr>
        </p:nvSpPr>
        <p:spPr/>
        <p:txBody>
          <a:bodyPr/>
          <a:lstStyle/>
          <a:p>
            <a:r>
              <a:rPr lang="en-US" dirty="0" err="1"/>
              <a:t>Aligment</a:t>
            </a:r>
            <a:r>
              <a:rPr lang="en-US" dirty="0"/>
              <a:t> metric: </a:t>
            </a:r>
            <a:r>
              <a:rPr lang="en-AU" dirty="0"/>
              <a:t>UMCCR vs DRAGEN</a:t>
            </a:r>
            <a:endParaRPr lang="en-US" dirty="0"/>
          </a:p>
        </p:txBody>
      </p:sp>
    </p:spTree>
    <p:extLst>
      <p:ext uri="{BB962C8B-B14F-4D97-AF65-F5344CB8AC3E}">
        <p14:creationId xmlns:p14="http://schemas.microsoft.com/office/powerpoint/2010/main" val="350192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8B9F1-6D5A-0415-7E36-08D1A4A3F30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71AA5BD-9507-9E7E-7A84-7F5E7BA53801}"/>
              </a:ext>
            </a:extLst>
          </p:cNvPr>
          <p:cNvSpPr>
            <a:spLocks noGrp="1"/>
          </p:cNvSpPr>
          <p:nvPr>
            <p:ph type="sldNum" sz="quarter" idx="12"/>
          </p:nvPr>
        </p:nvSpPr>
        <p:spPr/>
        <p:txBody>
          <a:bodyPr/>
          <a:lstStyle/>
          <a:p>
            <a:fld id="{1D84FA50-52D3-C743-93BF-06EF6B4F2412}" type="slidenum">
              <a:rPr lang="en-US" smtClean="0"/>
              <a:t>13</a:t>
            </a:fld>
            <a:endParaRPr lang="en-US"/>
          </a:p>
        </p:txBody>
      </p:sp>
      <p:sp>
        <p:nvSpPr>
          <p:cNvPr id="6" name="Title 5">
            <a:extLst>
              <a:ext uri="{FF2B5EF4-FFF2-40B4-BE49-F238E27FC236}">
                <a16:creationId xmlns:a16="http://schemas.microsoft.com/office/drawing/2014/main" id="{AF230248-BA5C-49D4-A69B-137BE818EF23}"/>
              </a:ext>
            </a:extLst>
          </p:cNvPr>
          <p:cNvSpPr>
            <a:spLocks noGrp="1"/>
          </p:cNvSpPr>
          <p:nvPr>
            <p:ph type="title"/>
          </p:nvPr>
        </p:nvSpPr>
        <p:spPr>
          <a:xfrm>
            <a:off x="386733" y="174549"/>
            <a:ext cx="11528175" cy="1325563"/>
          </a:xfrm>
        </p:spPr>
        <p:txBody>
          <a:bodyPr>
            <a:normAutofit/>
          </a:bodyPr>
          <a:lstStyle/>
          <a:p>
            <a:r>
              <a:rPr lang="en-US" dirty="0" err="1"/>
              <a:t>Dragen</a:t>
            </a:r>
            <a:r>
              <a:rPr lang="en-US" dirty="0"/>
              <a:t> Metric:</a:t>
            </a:r>
            <a:br>
              <a:rPr lang="en-US" dirty="0"/>
            </a:br>
            <a:r>
              <a:rPr lang="en-AU" b="0" dirty="0">
                <a:effectLst/>
                <a:latin typeface="Helvetica" pitchFamily="2" charset="0"/>
              </a:rPr>
              <a:t>Average coverage per contig (main contigs)</a:t>
            </a:r>
            <a:endParaRPr lang="en-US" b="0" dirty="0"/>
          </a:p>
        </p:txBody>
      </p:sp>
      <p:pic>
        <p:nvPicPr>
          <p:cNvPr id="3" name="Picture 2" descr="A graph with green line and black line&#10;&#10;AI-generated content may be incorrect.">
            <a:extLst>
              <a:ext uri="{FF2B5EF4-FFF2-40B4-BE49-F238E27FC236}">
                <a16:creationId xmlns:a16="http://schemas.microsoft.com/office/drawing/2014/main" id="{8F3E38DF-3758-4FB8-5F19-76D6374B8763}"/>
              </a:ext>
            </a:extLst>
          </p:cNvPr>
          <p:cNvPicPr>
            <a:picLocks noChangeAspect="1"/>
          </p:cNvPicPr>
          <p:nvPr/>
        </p:nvPicPr>
        <p:blipFill>
          <a:blip r:embed="rId2"/>
          <a:srcRect t="11532"/>
          <a:stretch/>
        </p:blipFill>
        <p:spPr>
          <a:xfrm>
            <a:off x="767772" y="1524867"/>
            <a:ext cx="7772400" cy="2142165"/>
          </a:xfrm>
          <a:prstGeom prst="rect">
            <a:avLst/>
          </a:prstGeom>
        </p:spPr>
      </p:pic>
      <p:pic>
        <p:nvPicPr>
          <p:cNvPr id="7" name="Picture 6" descr="A graph with green line and black line&#10;&#10;AI-generated content may be incorrect.">
            <a:extLst>
              <a:ext uri="{FF2B5EF4-FFF2-40B4-BE49-F238E27FC236}">
                <a16:creationId xmlns:a16="http://schemas.microsoft.com/office/drawing/2014/main" id="{F3EAC97A-B002-5CC6-0DD2-0E12674FDD18}"/>
              </a:ext>
            </a:extLst>
          </p:cNvPr>
          <p:cNvPicPr>
            <a:picLocks noChangeAspect="1"/>
          </p:cNvPicPr>
          <p:nvPr/>
        </p:nvPicPr>
        <p:blipFill>
          <a:blip r:embed="rId3"/>
          <a:srcRect t="7175"/>
          <a:stretch/>
        </p:blipFill>
        <p:spPr>
          <a:xfrm>
            <a:off x="767772" y="3948546"/>
            <a:ext cx="7772400" cy="2142165"/>
          </a:xfrm>
          <a:prstGeom prst="rect">
            <a:avLst/>
          </a:prstGeom>
        </p:spPr>
      </p:pic>
      <p:sp>
        <p:nvSpPr>
          <p:cNvPr id="8" name="Text Placeholder 2">
            <a:extLst>
              <a:ext uri="{FF2B5EF4-FFF2-40B4-BE49-F238E27FC236}">
                <a16:creationId xmlns:a16="http://schemas.microsoft.com/office/drawing/2014/main" id="{9CAEEC20-A21E-1426-F730-5C34F6C26FC6}"/>
              </a:ext>
            </a:extLst>
          </p:cNvPr>
          <p:cNvSpPr>
            <a:spLocks noGrp="1"/>
          </p:cNvSpPr>
          <p:nvPr>
            <p:ph type="body" sz="half" idx="15"/>
          </p:nvPr>
        </p:nvSpPr>
        <p:spPr>
          <a:xfrm>
            <a:off x="4267419" y="3714135"/>
            <a:ext cx="1077134" cy="365455"/>
          </a:xfrm>
        </p:spPr>
        <p:txBody>
          <a:bodyPr/>
          <a:lstStyle/>
          <a:p>
            <a:r>
              <a:rPr lang="en-US" dirty="0"/>
              <a:t>HMF</a:t>
            </a:r>
          </a:p>
          <a:p>
            <a:endParaRPr lang="en-US" dirty="0"/>
          </a:p>
        </p:txBody>
      </p:sp>
      <p:sp>
        <p:nvSpPr>
          <p:cNvPr id="9" name="Text Placeholder 2">
            <a:extLst>
              <a:ext uri="{FF2B5EF4-FFF2-40B4-BE49-F238E27FC236}">
                <a16:creationId xmlns:a16="http://schemas.microsoft.com/office/drawing/2014/main" id="{C5E82EDA-7563-ACC3-753F-66487073AB45}"/>
              </a:ext>
            </a:extLst>
          </p:cNvPr>
          <p:cNvSpPr txBox="1">
            <a:spLocks/>
          </p:cNvSpPr>
          <p:nvPr/>
        </p:nvSpPr>
        <p:spPr>
          <a:xfrm>
            <a:off x="3763565" y="1629721"/>
            <a:ext cx="2084842" cy="365455"/>
          </a:xfrm>
          <a:prstGeom prst="rect">
            <a:avLst/>
          </a:prstGeom>
        </p:spPr>
        <p:txBody>
          <a:bodyPr vert="horz" lIns="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0F46"/>
                </a:solidFill>
                <a:latin typeface="Archivo Light" pitchFamily="2" charset="77"/>
                <a:ea typeface="+mn-ea"/>
                <a:cs typeface="Archivo Light"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rgbClr val="000F46"/>
                </a:solidFill>
                <a:latin typeface="Archivo Light" pitchFamily="2" charset="77"/>
                <a:ea typeface="+mn-ea"/>
                <a:cs typeface="Archivo Light"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1200" b="0" i="0" kern="1200">
                <a:solidFill>
                  <a:srgbClr val="000F46"/>
                </a:solidFill>
                <a:latin typeface="Archivo Light" pitchFamily="2" charset="77"/>
                <a:ea typeface="+mn-ea"/>
                <a:cs typeface="Archivo Light" pitchFamily="2" charset="77"/>
              </a:defRPr>
            </a:lvl3pPr>
            <a:lvl4pPr marL="1371600" indent="0" algn="l" defTabSz="914400" rtl="0" eaLnBrk="1" latinLnBrk="0" hangingPunct="1">
              <a:lnSpc>
                <a:spcPct val="90000"/>
              </a:lnSpc>
              <a:spcBef>
                <a:spcPts val="500"/>
              </a:spcBef>
              <a:buClr>
                <a:srgbClr val="AD3192"/>
              </a:buClr>
              <a:buFont typeface="Arial Bold"/>
              <a:buNone/>
              <a:defRPr sz="1000" b="0" i="0" kern="1200">
                <a:solidFill>
                  <a:srgbClr val="000F46"/>
                </a:solidFill>
                <a:latin typeface="Archivo Light" pitchFamily="2" charset="77"/>
                <a:ea typeface="+mn-ea"/>
                <a:cs typeface="Archivo Light" pitchFamily="2" charset="77"/>
              </a:defRPr>
            </a:lvl4pPr>
            <a:lvl5pPr marL="1828800" indent="0" algn="l" defTabSz="914400" rtl="0" eaLnBrk="1" latinLnBrk="0" hangingPunct="1">
              <a:lnSpc>
                <a:spcPct val="90000"/>
              </a:lnSpc>
              <a:spcBef>
                <a:spcPts val="500"/>
              </a:spcBef>
              <a:buClr>
                <a:srgbClr val="AD3192"/>
              </a:buClr>
              <a:buFont typeface="Arial" panose="020B0604020202020204" pitchFamily="34" charset="0"/>
              <a:buNone/>
              <a:defRPr sz="1000" b="0" i="0" kern="1200">
                <a:solidFill>
                  <a:srgbClr val="000F46"/>
                </a:solidFill>
                <a:latin typeface="Archivo Light" pitchFamily="2" charset="77"/>
                <a:ea typeface="+mn-ea"/>
                <a:cs typeface="Archivo Light" pitchFamily="2" charset="77"/>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100" dirty="0"/>
              <a:t>DRAGEN default/UMCCR</a:t>
            </a:r>
          </a:p>
          <a:p>
            <a:endParaRPr lang="en-US" dirty="0"/>
          </a:p>
        </p:txBody>
      </p:sp>
      <p:sp>
        <p:nvSpPr>
          <p:cNvPr id="10" name="Text Placeholder 2">
            <a:extLst>
              <a:ext uri="{FF2B5EF4-FFF2-40B4-BE49-F238E27FC236}">
                <a16:creationId xmlns:a16="http://schemas.microsoft.com/office/drawing/2014/main" id="{A4B69BDE-5F99-68E5-325A-0AE36FB71D4F}"/>
              </a:ext>
            </a:extLst>
          </p:cNvPr>
          <p:cNvSpPr txBox="1">
            <a:spLocks/>
          </p:cNvSpPr>
          <p:nvPr/>
        </p:nvSpPr>
        <p:spPr>
          <a:xfrm>
            <a:off x="8540172" y="2451872"/>
            <a:ext cx="3532908" cy="2142165"/>
          </a:xfrm>
          <a:prstGeom prst="rect">
            <a:avLst/>
          </a:prstGeom>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0" i="0" kern="1200">
                <a:solidFill>
                  <a:srgbClr val="000F46"/>
                </a:solidFill>
                <a:latin typeface="Archivo Medium" pitchFamily="2" charset="77"/>
                <a:ea typeface="+mn-ea"/>
                <a:cs typeface="Archivo Medium" pitchFamily="2" charset="77"/>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rgbClr val="000F46"/>
                </a:solidFill>
                <a:latin typeface="Archivo Light" pitchFamily="2" charset="77"/>
                <a:ea typeface="+mn-ea"/>
                <a:cs typeface="Archivo Light" pitchFamily="2" charset="77"/>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rgbClr val="000F46"/>
                </a:solidFill>
                <a:latin typeface="Archivo Light" pitchFamily="2" charset="77"/>
                <a:ea typeface="+mn-ea"/>
                <a:cs typeface="Archivo Light" pitchFamily="2" charset="77"/>
              </a:defRPr>
            </a:lvl3pPr>
            <a:lvl4pPr marL="1371600" indent="0" algn="ctr" defTabSz="914400" rtl="0" eaLnBrk="1" latinLnBrk="0" hangingPunct="1">
              <a:lnSpc>
                <a:spcPct val="90000"/>
              </a:lnSpc>
              <a:spcBef>
                <a:spcPts val="500"/>
              </a:spcBef>
              <a:buClr>
                <a:srgbClr val="AD3192"/>
              </a:buClr>
              <a:buFont typeface="Arial Bold"/>
              <a:buNone/>
              <a:defRPr sz="1600" b="0" i="0" kern="1200">
                <a:solidFill>
                  <a:srgbClr val="000F46"/>
                </a:solidFill>
                <a:latin typeface="Archivo Light" pitchFamily="2" charset="77"/>
                <a:ea typeface="+mn-ea"/>
                <a:cs typeface="Archivo Light" pitchFamily="2" charset="77"/>
              </a:defRPr>
            </a:lvl4pPr>
            <a:lvl5pPr marL="1828800" indent="0" algn="ctr" defTabSz="914400" rtl="0" eaLnBrk="1" latinLnBrk="0" hangingPunct="1">
              <a:lnSpc>
                <a:spcPct val="90000"/>
              </a:lnSpc>
              <a:spcBef>
                <a:spcPts val="500"/>
              </a:spcBef>
              <a:buClr>
                <a:srgbClr val="AD3192"/>
              </a:buClr>
              <a:buFont typeface="Arial" panose="020B0604020202020204" pitchFamily="34" charset="0"/>
              <a:buNone/>
              <a:defRPr sz="1600" b="0" i="0" kern="1200">
                <a:solidFill>
                  <a:srgbClr val="000F46"/>
                </a:solidFill>
                <a:latin typeface="Archivo Light" pitchFamily="2" charset="77"/>
                <a:ea typeface="+mn-ea"/>
                <a:cs typeface="Archivo Light"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dirty="0"/>
              <a:t>Visual coverage difference between UMCCR and DRAGEN default references.</a:t>
            </a:r>
            <a:br>
              <a:rPr lang="en-AU" dirty="0"/>
            </a:br>
            <a:br>
              <a:rPr lang="en-AU" dirty="0"/>
            </a:br>
            <a:r>
              <a:rPr lang="en-AU" dirty="0"/>
              <a:t>Is this true for target genes/regions ?</a:t>
            </a:r>
          </a:p>
        </p:txBody>
      </p:sp>
    </p:spTree>
    <p:extLst>
      <p:ext uri="{BB962C8B-B14F-4D97-AF65-F5344CB8AC3E}">
        <p14:creationId xmlns:p14="http://schemas.microsoft.com/office/powerpoint/2010/main" val="371914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0775C-758F-3BF0-6C47-0A1494C08DA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A389DDD-6754-AA6D-C20C-01A9CA702924}"/>
              </a:ext>
            </a:extLst>
          </p:cNvPr>
          <p:cNvSpPr>
            <a:spLocks noGrp="1"/>
          </p:cNvSpPr>
          <p:nvPr>
            <p:ph type="sldNum" sz="quarter" idx="12"/>
          </p:nvPr>
        </p:nvSpPr>
        <p:spPr/>
        <p:txBody>
          <a:bodyPr/>
          <a:lstStyle/>
          <a:p>
            <a:fld id="{1D84FA50-52D3-C743-93BF-06EF6B4F2412}" type="slidenum">
              <a:rPr lang="en-US" smtClean="0"/>
              <a:t>14</a:t>
            </a:fld>
            <a:endParaRPr lang="en-US"/>
          </a:p>
        </p:txBody>
      </p:sp>
      <p:sp>
        <p:nvSpPr>
          <p:cNvPr id="6" name="Title 5">
            <a:extLst>
              <a:ext uri="{FF2B5EF4-FFF2-40B4-BE49-F238E27FC236}">
                <a16:creationId xmlns:a16="http://schemas.microsoft.com/office/drawing/2014/main" id="{74B5BE9F-9A85-E412-E228-DF415AB8AA10}"/>
              </a:ext>
            </a:extLst>
          </p:cNvPr>
          <p:cNvSpPr>
            <a:spLocks noGrp="1"/>
          </p:cNvSpPr>
          <p:nvPr>
            <p:ph type="title"/>
          </p:nvPr>
        </p:nvSpPr>
        <p:spPr>
          <a:xfrm>
            <a:off x="386734" y="174549"/>
            <a:ext cx="11076444" cy="1325563"/>
          </a:xfrm>
        </p:spPr>
        <p:txBody>
          <a:bodyPr>
            <a:normAutofit fontScale="90000"/>
          </a:bodyPr>
          <a:lstStyle/>
          <a:p>
            <a:r>
              <a:rPr lang="en-US" dirty="0" err="1"/>
              <a:t>Dragen</a:t>
            </a:r>
            <a:r>
              <a:rPr lang="en-US" dirty="0"/>
              <a:t> Metric:</a:t>
            </a:r>
            <a:br>
              <a:rPr lang="en-US" dirty="0"/>
            </a:br>
            <a:r>
              <a:rPr lang="en-AU" b="0" dirty="0">
                <a:effectLst/>
                <a:latin typeface="Helvetica" pitchFamily="2" charset="0"/>
              </a:rPr>
              <a:t>Average coverage per contig (no main contigs)</a:t>
            </a:r>
            <a:endParaRPr lang="en-US" b="0" dirty="0"/>
          </a:p>
        </p:txBody>
      </p:sp>
      <p:pic>
        <p:nvPicPr>
          <p:cNvPr id="14" name="Picture 13" descr="A screenshot of a graph&#10;&#10;AI-generated content may be incorrect.">
            <a:extLst>
              <a:ext uri="{FF2B5EF4-FFF2-40B4-BE49-F238E27FC236}">
                <a16:creationId xmlns:a16="http://schemas.microsoft.com/office/drawing/2014/main" id="{2C24DD9A-DB09-B6C5-F62F-6D28526E2156}"/>
              </a:ext>
            </a:extLst>
          </p:cNvPr>
          <p:cNvPicPr>
            <a:picLocks noChangeAspect="1"/>
          </p:cNvPicPr>
          <p:nvPr/>
        </p:nvPicPr>
        <p:blipFill>
          <a:blip r:embed="rId2"/>
          <a:srcRect t="10431"/>
          <a:stretch/>
        </p:blipFill>
        <p:spPr>
          <a:xfrm>
            <a:off x="752478" y="3921954"/>
            <a:ext cx="7934322" cy="2259552"/>
          </a:xfrm>
          <a:prstGeom prst="rect">
            <a:avLst/>
          </a:prstGeom>
        </p:spPr>
      </p:pic>
      <p:pic>
        <p:nvPicPr>
          <p:cNvPr id="16" name="Picture 15" descr="A screenshot of a graph&#10;&#10;AI-generated content may be incorrect.">
            <a:extLst>
              <a:ext uri="{FF2B5EF4-FFF2-40B4-BE49-F238E27FC236}">
                <a16:creationId xmlns:a16="http://schemas.microsoft.com/office/drawing/2014/main" id="{7973B8D0-3954-4BE9-BB62-E2E76258B04B}"/>
              </a:ext>
            </a:extLst>
          </p:cNvPr>
          <p:cNvPicPr>
            <a:picLocks noChangeAspect="1"/>
          </p:cNvPicPr>
          <p:nvPr/>
        </p:nvPicPr>
        <p:blipFill>
          <a:blip r:embed="rId3"/>
          <a:srcRect t="8476"/>
          <a:stretch/>
        </p:blipFill>
        <p:spPr>
          <a:xfrm>
            <a:off x="752478" y="1557727"/>
            <a:ext cx="8157541" cy="2275202"/>
          </a:xfrm>
          <a:prstGeom prst="rect">
            <a:avLst/>
          </a:prstGeom>
        </p:spPr>
      </p:pic>
      <p:sp>
        <p:nvSpPr>
          <p:cNvPr id="18" name="Text Placeholder 2">
            <a:extLst>
              <a:ext uri="{FF2B5EF4-FFF2-40B4-BE49-F238E27FC236}">
                <a16:creationId xmlns:a16="http://schemas.microsoft.com/office/drawing/2014/main" id="{E6861B16-B6BC-84E9-1D6B-4B901F3F052E}"/>
              </a:ext>
            </a:extLst>
          </p:cNvPr>
          <p:cNvSpPr>
            <a:spLocks noGrp="1"/>
          </p:cNvSpPr>
          <p:nvPr>
            <p:ph type="body" sz="half" idx="15"/>
          </p:nvPr>
        </p:nvSpPr>
        <p:spPr>
          <a:xfrm>
            <a:off x="3863872" y="4100005"/>
            <a:ext cx="1077134" cy="365455"/>
          </a:xfrm>
        </p:spPr>
        <p:txBody>
          <a:bodyPr/>
          <a:lstStyle/>
          <a:p>
            <a:r>
              <a:rPr lang="en-US" dirty="0"/>
              <a:t>HMF</a:t>
            </a:r>
          </a:p>
          <a:p>
            <a:endParaRPr lang="en-US" dirty="0"/>
          </a:p>
        </p:txBody>
      </p:sp>
      <p:sp>
        <p:nvSpPr>
          <p:cNvPr id="19" name="Text Placeholder 2">
            <a:extLst>
              <a:ext uri="{FF2B5EF4-FFF2-40B4-BE49-F238E27FC236}">
                <a16:creationId xmlns:a16="http://schemas.microsoft.com/office/drawing/2014/main" id="{8B108C25-CE32-7A42-F8E5-97D0BC1B7888}"/>
              </a:ext>
            </a:extLst>
          </p:cNvPr>
          <p:cNvSpPr txBox="1">
            <a:spLocks/>
          </p:cNvSpPr>
          <p:nvPr/>
        </p:nvSpPr>
        <p:spPr>
          <a:xfrm>
            <a:off x="3360018" y="1840453"/>
            <a:ext cx="2084842" cy="365455"/>
          </a:xfrm>
          <a:prstGeom prst="rect">
            <a:avLst/>
          </a:prstGeom>
        </p:spPr>
        <p:txBody>
          <a:bodyPr vert="horz" lIns="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0F46"/>
                </a:solidFill>
                <a:latin typeface="Archivo Light" pitchFamily="2" charset="77"/>
                <a:ea typeface="+mn-ea"/>
                <a:cs typeface="Archivo Light"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rgbClr val="000F46"/>
                </a:solidFill>
                <a:latin typeface="Archivo Light" pitchFamily="2" charset="77"/>
                <a:ea typeface="+mn-ea"/>
                <a:cs typeface="Archivo Light"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1200" b="0" i="0" kern="1200">
                <a:solidFill>
                  <a:srgbClr val="000F46"/>
                </a:solidFill>
                <a:latin typeface="Archivo Light" pitchFamily="2" charset="77"/>
                <a:ea typeface="+mn-ea"/>
                <a:cs typeface="Archivo Light" pitchFamily="2" charset="77"/>
              </a:defRPr>
            </a:lvl3pPr>
            <a:lvl4pPr marL="1371600" indent="0" algn="l" defTabSz="914400" rtl="0" eaLnBrk="1" latinLnBrk="0" hangingPunct="1">
              <a:lnSpc>
                <a:spcPct val="90000"/>
              </a:lnSpc>
              <a:spcBef>
                <a:spcPts val="500"/>
              </a:spcBef>
              <a:buClr>
                <a:srgbClr val="AD3192"/>
              </a:buClr>
              <a:buFont typeface="Arial Bold"/>
              <a:buNone/>
              <a:defRPr sz="1000" b="0" i="0" kern="1200">
                <a:solidFill>
                  <a:srgbClr val="000F46"/>
                </a:solidFill>
                <a:latin typeface="Archivo Light" pitchFamily="2" charset="77"/>
                <a:ea typeface="+mn-ea"/>
                <a:cs typeface="Archivo Light" pitchFamily="2" charset="77"/>
              </a:defRPr>
            </a:lvl4pPr>
            <a:lvl5pPr marL="1828800" indent="0" algn="l" defTabSz="914400" rtl="0" eaLnBrk="1" latinLnBrk="0" hangingPunct="1">
              <a:lnSpc>
                <a:spcPct val="90000"/>
              </a:lnSpc>
              <a:spcBef>
                <a:spcPts val="500"/>
              </a:spcBef>
              <a:buClr>
                <a:srgbClr val="AD3192"/>
              </a:buClr>
              <a:buFont typeface="Arial" panose="020B0604020202020204" pitchFamily="34" charset="0"/>
              <a:buNone/>
              <a:defRPr sz="1000" b="0" i="0" kern="1200">
                <a:solidFill>
                  <a:srgbClr val="000F46"/>
                </a:solidFill>
                <a:latin typeface="Archivo Light" pitchFamily="2" charset="77"/>
                <a:ea typeface="+mn-ea"/>
                <a:cs typeface="Archivo Light" pitchFamily="2" charset="77"/>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100" dirty="0"/>
              <a:t>DRAGEN default/UMCCR</a:t>
            </a:r>
          </a:p>
          <a:p>
            <a:endParaRPr lang="en-US" dirty="0"/>
          </a:p>
        </p:txBody>
      </p:sp>
    </p:spTree>
    <p:extLst>
      <p:ext uri="{BB962C8B-B14F-4D97-AF65-F5344CB8AC3E}">
        <p14:creationId xmlns:p14="http://schemas.microsoft.com/office/powerpoint/2010/main" val="3431733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EA40-F21C-FE4E-5631-63AE6C81166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C3FA09-83D1-8C70-8757-C30CF3F0336F}"/>
              </a:ext>
            </a:extLst>
          </p:cNvPr>
          <p:cNvSpPr>
            <a:spLocks noGrp="1"/>
          </p:cNvSpPr>
          <p:nvPr>
            <p:ph type="sldNum" sz="quarter" idx="12"/>
          </p:nvPr>
        </p:nvSpPr>
        <p:spPr/>
        <p:txBody>
          <a:bodyPr/>
          <a:lstStyle/>
          <a:p>
            <a:fld id="{1D84FA50-52D3-C743-93BF-06EF6B4F2412}" type="slidenum">
              <a:rPr lang="en-US" smtClean="0"/>
              <a:t>15</a:t>
            </a:fld>
            <a:endParaRPr lang="en-US"/>
          </a:p>
        </p:txBody>
      </p:sp>
      <p:sp>
        <p:nvSpPr>
          <p:cNvPr id="6" name="Title 5">
            <a:extLst>
              <a:ext uri="{FF2B5EF4-FFF2-40B4-BE49-F238E27FC236}">
                <a16:creationId xmlns:a16="http://schemas.microsoft.com/office/drawing/2014/main" id="{3FA48453-4635-CD85-8C96-67294948368F}"/>
              </a:ext>
            </a:extLst>
          </p:cNvPr>
          <p:cNvSpPr>
            <a:spLocks noGrp="1"/>
          </p:cNvSpPr>
          <p:nvPr>
            <p:ph type="title"/>
          </p:nvPr>
        </p:nvSpPr>
        <p:spPr>
          <a:xfrm>
            <a:off x="386733" y="174549"/>
            <a:ext cx="11528175" cy="1325563"/>
          </a:xfrm>
        </p:spPr>
        <p:txBody>
          <a:bodyPr>
            <a:normAutofit fontScale="90000"/>
          </a:bodyPr>
          <a:lstStyle/>
          <a:p>
            <a:r>
              <a:rPr lang="en-US" dirty="0" err="1"/>
              <a:t>Dragen</a:t>
            </a:r>
            <a:r>
              <a:rPr lang="en-US" dirty="0"/>
              <a:t> Metric:</a:t>
            </a:r>
            <a:br>
              <a:rPr lang="en-US" dirty="0"/>
            </a:br>
            <a:r>
              <a:rPr lang="en-AU" b="0" dirty="0">
                <a:effectLst/>
                <a:latin typeface="Helvetica" pitchFamily="2" charset="0"/>
              </a:rPr>
              <a:t>Average coverage per somatic regions of interest</a:t>
            </a:r>
            <a:endParaRPr lang="en-US" b="0" dirty="0"/>
          </a:p>
        </p:txBody>
      </p:sp>
      <p:pic>
        <p:nvPicPr>
          <p:cNvPr id="3" name="Picture 2" descr="A graph with a line&#10;&#10;AI-generated content may be incorrect.">
            <a:extLst>
              <a:ext uri="{FF2B5EF4-FFF2-40B4-BE49-F238E27FC236}">
                <a16:creationId xmlns:a16="http://schemas.microsoft.com/office/drawing/2014/main" id="{1612304A-1BFA-052F-A4D6-C33AA86F1FF1}"/>
              </a:ext>
            </a:extLst>
          </p:cNvPr>
          <p:cNvPicPr>
            <a:picLocks noChangeAspect="1"/>
          </p:cNvPicPr>
          <p:nvPr/>
        </p:nvPicPr>
        <p:blipFill>
          <a:blip r:embed="rId2"/>
          <a:stretch>
            <a:fillRect/>
          </a:stretch>
        </p:blipFill>
        <p:spPr>
          <a:xfrm>
            <a:off x="592418" y="1854200"/>
            <a:ext cx="5575300" cy="3149600"/>
          </a:xfrm>
          <a:prstGeom prst="rect">
            <a:avLst/>
          </a:prstGeom>
        </p:spPr>
      </p:pic>
      <p:pic>
        <p:nvPicPr>
          <p:cNvPr id="8" name="Picture 7" descr="A graph with a line&#10;&#10;AI-generated content may be incorrect.">
            <a:extLst>
              <a:ext uri="{FF2B5EF4-FFF2-40B4-BE49-F238E27FC236}">
                <a16:creationId xmlns:a16="http://schemas.microsoft.com/office/drawing/2014/main" id="{64E8B2E8-4DCE-FCDB-A905-9BC426FF5DD9}"/>
              </a:ext>
            </a:extLst>
          </p:cNvPr>
          <p:cNvPicPr>
            <a:picLocks noChangeAspect="1"/>
          </p:cNvPicPr>
          <p:nvPr/>
        </p:nvPicPr>
        <p:blipFill>
          <a:blip r:embed="rId3"/>
          <a:stretch>
            <a:fillRect/>
          </a:stretch>
        </p:blipFill>
        <p:spPr>
          <a:xfrm>
            <a:off x="6592421" y="1958041"/>
            <a:ext cx="4457700" cy="3086100"/>
          </a:xfrm>
          <a:prstGeom prst="rect">
            <a:avLst/>
          </a:prstGeom>
        </p:spPr>
      </p:pic>
      <p:sp>
        <p:nvSpPr>
          <p:cNvPr id="10" name="TextBox 9">
            <a:extLst>
              <a:ext uri="{FF2B5EF4-FFF2-40B4-BE49-F238E27FC236}">
                <a16:creationId xmlns:a16="http://schemas.microsoft.com/office/drawing/2014/main" id="{49438BFB-66B0-4CFE-0928-C9866C0B1C0C}"/>
              </a:ext>
            </a:extLst>
          </p:cNvPr>
          <p:cNvSpPr txBox="1"/>
          <p:nvPr/>
        </p:nvSpPr>
        <p:spPr>
          <a:xfrm>
            <a:off x="8821271" y="3846559"/>
            <a:ext cx="3731450" cy="276999"/>
          </a:xfrm>
          <a:prstGeom prst="rect">
            <a:avLst/>
          </a:prstGeom>
          <a:noFill/>
        </p:spPr>
        <p:txBody>
          <a:bodyPr wrap="square">
            <a:spAutoFit/>
          </a:bodyPr>
          <a:lstStyle/>
          <a:p>
            <a:r>
              <a:rPr lang="en-AU" sz="1200" b="1" dirty="0"/>
              <a:t>T Cell Receptor Beta (TRB)</a:t>
            </a:r>
          </a:p>
        </p:txBody>
      </p:sp>
      <p:cxnSp>
        <p:nvCxnSpPr>
          <p:cNvPr id="12" name="Straight Arrow Connector 11">
            <a:extLst>
              <a:ext uri="{FF2B5EF4-FFF2-40B4-BE49-F238E27FC236}">
                <a16:creationId xmlns:a16="http://schemas.microsoft.com/office/drawing/2014/main" id="{B61AD3BE-1444-F928-6877-F3165AF46D5F}"/>
              </a:ext>
            </a:extLst>
          </p:cNvPr>
          <p:cNvCxnSpPr>
            <a:cxnSpLocks/>
          </p:cNvCxnSpPr>
          <p:nvPr/>
        </p:nvCxnSpPr>
        <p:spPr>
          <a:xfrm flipH="1" flipV="1">
            <a:off x="9556955" y="3194808"/>
            <a:ext cx="98322" cy="65175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DED1AFE6-8AA1-83F3-34AC-0C129D42EE4E}"/>
              </a:ext>
            </a:extLst>
          </p:cNvPr>
          <p:cNvSpPr txBox="1"/>
          <p:nvPr/>
        </p:nvSpPr>
        <p:spPr>
          <a:xfrm>
            <a:off x="6832564" y="5237107"/>
            <a:ext cx="6301408" cy="369332"/>
          </a:xfrm>
          <a:prstGeom prst="rect">
            <a:avLst/>
          </a:prstGeom>
          <a:noFill/>
        </p:spPr>
        <p:txBody>
          <a:bodyPr wrap="square">
            <a:spAutoFit/>
          </a:bodyPr>
          <a:lstStyle/>
          <a:p>
            <a:r>
              <a:rPr lang="en-US" dirty="0">
                <a:hlinkClick r:id="rId4"/>
              </a:rPr>
              <a:t>TRB have variable regions</a:t>
            </a:r>
            <a:endParaRPr lang="en-US" dirty="0"/>
          </a:p>
        </p:txBody>
      </p:sp>
    </p:spTree>
    <p:extLst>
      <p:ext uri="{BB962C8B-B14F-4D97-AF65-F5344CB8AC3E}">
        <p14:creationId xmlns:p14="http://schemas.microsoft.com/office/powerpoint/2010/main" val="679142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2B20-594F-134D-A778-D3BA32DECD3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36F8C-81AF-A1B8-C2B9-FAEAAD59D024}"/>
              </a:ext>
            </a:extLst>
          </p:cNvPr>
          <p:cNvSpPr>
            <a:spLocks noGrp="1"/>
          </p:cNvSpPr>
          <p:nvPr>
            <p:ph type="sldNum" sz="quarter" idx="12"/>
          </p:nvPr>
        </p:nvSpPr>
        <p:spPr/>
        <p:txBody>
          <a:bodyPr/>
          <a:lstStyle/>
          <a:p>
            <a:fld id="{1D84FA50-52D3-C743-93BF-06EF6B4F2412}" type="slidenum">
              <a:rPr lang="en-US" smtClean="0"/>
              <a:t>16</a:t>
            </a:fld>
            <a:endParaRPr lang="en-US"/>
          </a:p>
        </p:txBody>
      </p:sp>
      <p:sp>
        <p:nvSpPr>
          <p:cNvPr id="6" name="Title 5">
            <a:extLst>
              <a:ext uri="{FF2B5EF4-FFF2-40B4-BE49-F238E27FC236}">
                <a16:creationId xmlns:a16="http://schemas.microsoft.com/office/drawing/2014/main" id="{80DE9F67-FCD2-39DC-748A-2D93556AF70E}"/>
              </a:ext>
            </a:extLst>
          </p:cNvPr>
          <p:cNvSpPr>
            <a:spLocks noGrp="1"/>
          </p:cNvSpPr>
          <p:nvPr>
            <p:ph type="title"/>
          </p:nvPr>
        </p:nvSpPr>
        <p:spPr>
          <a:xfrm>
            <a:off x="386733" y="174549"/>
            <a:ext cx="11528175" cy="1325563"/>
          </a:xfrm>
        </p:spPr>
        <p:txBody>
          <a:bodyPr>
            <a:normAutofit fontScale="90000"/>
          </a:bodyPr>
          <a:lstStyle/>
          <a:p>
            <a:r>
              <a:rPr lang="en-US" dirty="0" err="1"/>
              <a:t>Dragen</a:t>
            </a:r>
            <a:r>
              <a:rPr lang="en-US" dirty="0"/>
              <a:t> Metric:</a:t>
            </a:r>
            <a:br>
              <a:rPr lang="en-US" dirty="0"/>
            </a:br>
            <a:r>
              <a:rPr lang="en-AU" b="0" dirty="0">
                <a:effectLst/>
                <a:latin typeface="Helvetica" pitchFamily="2" charset="0"/>
              </a:rPr>
              <a:t>Average coverage germline per transcript regions</a:t>
            </a:r>
            <a:endParaRPr lang="en-US" b="0" dirty="0"/>
          </a:p>
        </p:txBody>
      </p:sp>
      <p:pic>
        <p:nvPicPr>
          <p:cNvPr id="3" name="Picture 2" descr="A graph with a red line&#10;&#10;AI-generated content may be incorrect.">
            <a:extLst>
              <a:ext uri="{FF2B5EF4-FFF2-40B4-BE49-F238E27FC236}">
                <a16:creationId xmlns:a16="http://schemas.microsoft.com/office/drawing/2014/main" id="{177C87B6-C7EB-27EF-0377-D118A5E3DCBC}"/>
              </a:ext>
            </a:extLst>
          </p:cNvPr>
          <p:cNvPicPr>
            <a:picLocks noChangeAspect="1"/>
          </p:cNvPicPr>
          <p:nvPr/>
        </p:nvPicPr>
        <p:blipFill>
          <a:blip r:embed="rId2"/>
          <a:stretch>
            <a:fillRect/>
          </a:stretch>
        </p:blipFill>
        <p:spPr>
          <a:xfrm>
            <a:off x="386733" y="1500112"/>
            <a:ext cx="7081977" cy="4009887"/>
          </a:xfrm>
          <a:prstGeom prst="rect">
            <a:avLst/>
          </a:prstGeom>
        </p:spPr>
      </p:pic>
    </p:spTree>
    <p:extLst>
      <p:ext uri="{BB962C8B-B14F-4D97-AF65-F5344CB8AC3E}">
        <p14:creationId xmlns:p14="http://schemas.microsoft.com/office/powerpoint/2010/main" val="41443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47E00-580B-07A8-104C-A0B3D8DEFB5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908C02-6E79-09CB-628D-0C5B08A11529}"/>
              </a:ext>
            </a:extLst>
          </p:cNvPr>
          <p:cNvSpPr>
            <a:spLocks noGrp="1"/>
          </p:cNvSpPr>
          <p:nvPr>
            <p:ph type="sldNum" sz="quarter" idx="12"/>
          </p:nvPr>
        </p:nvSpPr>
        <p:spPr/>
        <p:txBody>
          <a:bodyPr/>
          <a:lstStyle/>
          <a:p>
            <a:fld id="{1D84FA50-52D3-C743-93BF-06EF6B4F2412}" type="slidenum">
              <a:rPr lang="en-US" smtClean="0"/>
              <a:t>17</a:t>
            </a:fld>
            <a:endParaRPr lang="en-US"/>
          </a:p>
        </p:txBody>
      </p:sp>
      <p:sp>
        <p:nvSpPr>
          <p:cNvPr id="6" name="Title 5">
            <a:extLst>
              <a:ext uri="{FF2B5EF4-FFF2-40B4-BE49-F238E27FC236}">
                <a16:creationId xmlns:a16="http://schemas.microsoft.com/office/drawing/2014/main" id="{AA1AD9F3-10D1-AD02-CBBB-6C8BBA79CDC5}"/>
              </a:ext>
            </a:extLst>
          </p:cNvPr>
          <p:cNvSpPr>
            <a:spLocks noGrp="1"/>
          </p:cNvSpPr>
          <p:nvPr>
            <p:ph type="title"/>
          </p:nvPr>
        </p:nvSpPr>
        <p:spPr>
          <a:xfrm>
            <a:off x="663825" y="619209"/>
            <a:ext cx="11528175" cy="1325563"/>
          </a:xfrm>
        </p:spPr>
        <p:txBody>
          <a:bodyPr>
            <a:normAutofit/>
          </a:bodyPr>
          <a:lstStyle/>
          <a:p>
            <a:r>
              <a:rPr lang="en-US" dirty="0" err="1"/>
              <a:t>Dragen</a:t>
            </a:r>
            <a:r>
              <a:rPr lang="en-US" dirty="0"/>
              <a:t> Metric:</a:t>
            </a:r>
            <a:br>
              <a:rPr lang="en-US" dirty="0"/>
            </a:br>
            <a:r>
              <a:rPr lang="en-AU" b="0" dirty="0">
                <a:effectLst/>
                <a:latin typeface="Helvetica" pitchFamily="2" charset="0"/>
              </a:rPr>
              <a:t>Average coverage per regions of interest</a:t>
            </a:r>
            <a:endParaRPr lang="en-US" b="0" dirty="0"/>
          </a:p>
        </p:txBody>
      </p:sp>
      <p:sp>
        <p:nvSpPr>
          <p:cNvPr id="7" name="Text Placeholder 2">
            <a:extLst>
              <a:ext uri="{FF2B5EF4-FFF2-40B4-BE49-F238E27FC236}">
                <a16:creationId xmlns:a16="http://schemas.microsoft.com/office/drawing/2014/main" id="{F3676286-9A35-02A2-CFAD-1F3600ECCC7D}"/>
              </a:ext>
            </a:extLst>
          </p:cNvPr>
          <p:cNvSpPr>
            <a:spLocks noGrp="1"/>
          </p:cNvSpPr>
          <p:nvPr>
            <p:ph type="body" sz="half" idx="15"/>
          </p:nvPr>
        </p:nvSpPr>
        <p:spPr>
          <a:xfrm>
            <a:off x="663825" y="2347044"/>
            <a:ext cx="10683803" cy="3026664"/>
          </a:xfrm>
        </p:spPr>
        <p:txBody>
          <a:bodyPr/>
          <a:lstStyle/>
          <a:p>
            <a:r>
              <a:rPr lang="en-AU" b="1" dirty="0"/>
              <a:t>Only difference in coverage above 0,5% is for the TRB gene (5%) that have a know now variability. This may be due to </a:t>
            </a:r>
            <a:r>
              <a:rPr lang="en-AU" dirty="0"/>
              <a:t>HMF build, which excludes ALT contigs and decoy sequences, reads that might map ambiguously in the complex TRB region are not rescued.</a:t>
            </a:r>
          </a:p>
        </p:txBody>
      </p:sp>
    </p:spTree>
    <p:extLst>
      <p:ext uri="{BB962C8B-B14F-4D97-AF65-F5344CB8AC3E}">
        <p14:creationId xmlns:p14="http://schemas.microsoft.com/office/powerpoint/2010/main" val="539409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F3537F-31BE-62F7-0506-DACC9705C40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BD70F91-E8BC-5476-BF39-B963601A8995}"/>
              </a:ext>
            </a:extLst>
          </p:cNvPr>
          <p:cNvSpPr>
            <a:spLocks noGrp="1"/>
          </p:cNvSpPr>
          <p:nvPr>
            <p:ph type="body" sz="half" idx="15"/>
          </p:nvPr>
        </p:nvSpPr>
        <p:spPr/>
        <p:txBody>
          <a:bodyPr/>
          <a:lstStyle/>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b="1" dirty="0"/>
              <a:t>DRAGEN vs HMF reference shows:</a:t>
            </a:r>
          </a:p>
          <a:p>
            <a:pPr marL="742950" lvl="1" indent="-285750">
              <a:buFont typeface="Arial" panose="020B0604020202020204" pitchFamily="34" charset="0"/>
              <a:buChar char="•"/>
            </a:pPr>
            <a:r>
              <a:rPr lang="en-AU" dirty="0"/>
              <a:t>+24% unmapped reads (-0.6% mapped reads compare on DRAGEN alignment)</a:t>
            </a:r>
          </a:p>
          <a:p>
            <a:pPr marL="742950" lvl="1" indent="-285750">
              <a:buFont typeface="Arial" panose="020B0604020202020204" pitchFamily="34" charset="0"/>
              <a:buChar char="•"/>
            </a:pPr>
            <a:r>
              <a:rPr lang="en-AU" dirty="0"/>
              <a:t>-6% soft-clipped Based</a:t>
            </a:r>
            <a:r>
              <a:rPr lang="en-US" dirty="0"/>
              <a:t> </a:t>
            </a:r>
            <a:r>
              <a:rPr lang="en-AU" dirty="0"/>
              <a:t>on DRAGEN alignment</a:t>
            </a:r>
          </a:p>
          <a:p>
            <a:pPr marL="742950" lvl="1" indent="-285750">
              <a:buFont typeface="Arial" panose="020B0604020202020204" pitchFamily="34" charset="0"/>
              <a:buChar char="•"/>
            </a:pPr>
            <a:r>
              <a:rPr lang="en-AU" dirty="0"/>
              <a:t>-20% secondary alignments in </a:t>
            </a:r>
            <a:r>
              <a:rPr lang="en-AU" dirty="0" err="1"/>
              <a:t>Oncoanalyser</a:t>
            </a:r>
            <a:endParaRPr lang="en-AU" dirty="0"/>
          </a:p>
        </p:txBody>
      </p:sp>
      <p:sp>
        <p:nvSpPr>
          <p:cNvPr id="5" name="Slide Number Placeholder 4">
            <a:extLst>
              <a:ext uri="{FF2B5EF4-FFF2-40B4-BE49-F238E27FC236}">
                <a16:creationId xmlns:a16="http://schemas.microsoft.com/office/drawing/2014/main" id="{3110482E-08AE-88B3-9832-933B4306DEF6}"/>
              </a:ext>
            </a:extLst>
          </p:cNvPr>
          <p:cNvSpPr>
            <a:spLocks noGrp="1"/>
          </p:cNvSpPr>
          <p:nvPr>
            <p:ph type="sldNum" sz="quarter" idx="12"/>
          </p:nvPr>
        </p:nvSpPr>
        <p:spPr/>
        <p:txBody>
          <a:bodyPr/>
          <a:lstStyle/>
          <a:p>
            <a:fld id="{1D84FA50-52D3-C743-93BF-06EF6B4F2412}" type="slidenum">
              <a:rPr lang="en-US" smtClean="0"/>
              <a:t>18</a:t>
            </a:fld>
            <a:endParaRPr lang="en-US"/>
          </a:p>
        </p:txBody>
      </p:sp>
      <p:sp>
        <p:nvSpPr>
          <p:cNvPr id="6" name="Title 5">
            <a:extLst>
              <a:ext uri="{FF2B5EF4-FFF2-40B4-BE49-F238E27FC236}">
                <a16:creationId xmlns:a16="http://schemas.microsoft.com/office/drawing/2014/main" id="{A92C36FF-5AFA-AEB9-0529-266796838B77}"/>
              </a:ext>
            </a:extLst>
          </p:cNvPr>
          <p:cNvSpPr>
            <a:spLocks noGrp="1"/>
          </p:cNvSpPr>
          <p:nvPr>
            <p:ph type="title"/>
          </p:nvPr>
        </p:nvSpPr>
        <p:spPr/>
        <p:txBody>
          <a:bodyPr/>
          <a:lstStyle/>
          <a:p>
            <a:r>
              <a:rPr lang="en-US" dirty="0" err="1"/>
              <a:t>Aligment</a:t>
            </a:r>
            <a:r>
              <a:rPr lang="en-US" dirty="0"/>
              <a:t> metric </a:t>
            </a:r>
          </a:p>
        </p:txBody>
      </p:sp>
      <p:pic>
        <p:nvPicPr>
          <p:cNvPr id="7" name="Content Placeholder 16" descr="A graph with red squares&#10;&#10;AI-generated content may be incorrect.">
            <a:extLst>
              <a:ext uri="{FF2B5EF4-FFF2-40B4-BE49-F238E27FC236}">
                <a16:creationId xmlns:a16="http://schemas.microsoft.com/office/drawing/2014/main" id="{CD822633-498C-6A09-D169-05CE7544D576}"/>
              </a:ext>
            </a:extLst>
          </p:cNvPr>
          <p:cNvPicPr>
            <a:picLocks noGrp="1" noChangeAspect="1"/>
          </p:cNvPicPr>
          <p:nvPr>
            <p:ph idx="1"/>
          </p:nvPr>
        </p:nvPicPr>
        <p:blipFill>
          <a:blip r:embed="rId2"/>
          <a:stretch>
            <a:fillRect/>
          </a:stretch>
        </p:blipFill>
        <p:spPr>
          <a:xfrm>
            <a:off x="5780868" y="2174195"/>
            <a:ext cx="4973605" cy="3401106"/>
          </a:xfrm>
          <a:prstGeom prst="rect">
            <a:avLst/>
          </a:prstGeom>
        </p:spPr>
      </p:pic>
      <p:sp>
        <p:nvSpPr>
          <p:cNvPr id="9" name="TextBox 8">
            <a:extLst>
              <a:ext uri="{FF2B5EF4-FFF2-40B4-BE49-F238E27FC236}">
                <a16:creationId xmlns:a16="http://schemas.microsoft.com/office/drawing/2014/main" id="{A7279941-A37F-2696-2BAA-ACDD1CDB7749}"/>
              </a:ext>
            </a:extLst>
          </p:cNvPr>
          <p:cNvSpPr txBox="1"/>
          <p:nvPr/>
        </p:nvSpPr>
        <p:spPr>
          <a:xfrm>
            <a:off x="5880100" y="1823190"/>
            <a:ext cx="1825628" cy="369332"/>
          </a:xfrm>
          <a:prstGeom prst="rect">
            <a:avLst/>
          </a:prstGeom>
          <a:noFill/>
        </p:spPr>
        <p:txBody>
          <a:bodyPr wrap="none" rtlCol="0">
            <a:spAutoFit/>
          </a:bodyPr>
          <a:lstStyle/>
          <a:p>
            <a:r>
              <a:rPr lang="en-US" dirty="0" err="1"/>
              <a:t>Dragen</a:t>
            </a:r>
            <a:r>
              <a:rPr lang="en-US" dirty="0"/>
              <a:t> </a:t>
            </a:r>
            <a:r>
              <a:rPr lang="en-US" dirty="0" err="1"/>
              <a:t>Aligment</a:t>
            </a:r>
            <a:endParaRPr lang="en-US" dirty="0"/>
          </a:p>
        </p:txBody>
      </p:sp>
      <p:sp>
        <p:nvSpPr>
          <p:cNvPr id="2" name="Rectangle 1">
            <a:extLst>
              <a:ext uri="{FF2B5EF4-FFF2-40B4-BE49-F238E27FC236}">
                <a16:creationId xmlns:a16="http://schemas.microsoft.com/office/drawing/2014/main" id="{EECB2805-38F9-C789-9410-7E43EABA80EE}"/>
              </a:ext>
            </a:extLst>
          </p:cNvPr>
          <p:cNvSpPr/>
          <p:nvPr/>
        </p:nvSpPr>
        <p:spPr>
          <a:xfrm>
            <a:off x="10375584" y="3689153"/>
            <a:ext cx="775252" cy="3180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0721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74792-FAAC-F665-1842-22BFA789EF2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A18DE7E-0FE0-21FC-6681-6C99F96F37D7}"/>
              </a:ext>
            </a:extLst>
          </p:cNvPr>
          <p:cNvSpPr>
            <a:spLocks noGrp="1"/>
          </p:cNvSpPr>
          <p:nvPr>
            <p:ph type="body" sz="half" idx="15"/>
          </p:nvPr>
        </p:nvSpPr>
        <p:spPr>
          <a:xfrm>
            <a:off x="779375" y="4025348"/>
            <a:ext cx="9090182" cy="824797"/>
          </a:xfrm>
        </p:spPr>
        <p:txBody>
          <a:bodyPr>
            <a:normAutofit/>
          </a:bodyPr>
          <a:lstStyle/>
          <a:p>
            <a:r>
              <a:rPr lang="en-AU" dirty="0"/>
              <a:t>In the DRAGEN/UMCCR reference, the presence even if masked of ALT sequences and decoys gives the aligner more “options” for assigning ambiguous reads. Removing these extra sequences (as in HMF) causes the aligner to reject or force a unique alignment.</a:t>
            </a:r>
            <a:endParaRPr lang="en-US" dirty="0"/>
          </a:p>
        </p:txBody>
      </p:sp>
      <p:sp>
        <p:nvSpPr>
          <p:cNvPr id="5" name="Slide Number Placeholder 4">
            <a:extLst>
              <a:ext uri="{FF2B5EF4-FFF2-40B4-BE49-F238E27FC236}">
                <a16:creationId xmlns:a16="http://schemas.microsoft.com/office/drawing/2014/main" id="{D59CA4B0-B6E2-71BA-DB1F-2731970A34EC}"/>
              </a:ext>
            </a:extLst>
          </p:cNvPr>
          <p:cNvSpPr>
            <a:spLocks noGrp="1"/>
          </p:cNvSpPr>
          <p:nvPr>
            <p:ph type="sldNum" sz="quarter" idx="12"/>
          </p:nvPr>
        </p:nvSpPr>
        <p:spPr/>
        <p:txBody>
          <a:bodyPr/>
          <a:lstStyle/>
          <a:p>
            <a:fld id="{1D84FA50-52D3-C743-93BF-06EF6B4F2412}" type="slidenum">
              <a:rPr lang="en-US" smtClean="0"/>
              <a:t>19</a:t>
            </a:fld>
            <a:endParaRPr lang="en-US"/>
          </a:p>
        </p:txBody>
      </p:sp>
      <p:sp>
        <p:nvSpPr>
          <p:cNvPr id="6" name="Title 5">
            <a:extLst>
              <a:ext uri="{FF2B5EF4-FFF2-40B4-BE49-F238E27FC236}">
                <a16:creationId xmlns:a16="http://schemas.microsoft.com/office/drawing/2014/main" id="{96EA0BFF-4C80-B2EC-956D-C1691CDED454}"/>
              </a:ext>
            </a:extLst>
          </p:cNvPr>
          <p:cNvSpPr>
            <a:spLocks noGrp="1"/>
          </p:cNvSpPr>
          <p:nvPr>
            <p:ph type="title"/>
          </p:nvPr>
        </p:nvSpPr>
        <p:spPr>
          <a:xfrm>
            <a:off x="779374" y="682293"/>
            <a:ext cx="10789773" cy="1325563"/>
          </a:xfrm>
        </p:spPr>
        <p:txBody>
          <a:bodyPr/>
          <a:lstStyle/>
          <a:p>
            <a:r>
              <a:rPr lang="en-US" dirty="0" err="1"/>
              <a:t>Aligment</a:t>
            </a:r>
            <a:r>
              <a:rPr lang="en-US" dirty="0"/>
              <a:t> metric: </a:t>
            </a:r>
            <a:r>
              <a:rPr lang="en-AU" dirty="0"/>
              <a:t>DRAGEN vs HMF</a:t>
            </a:r>
            <a:endParaRPr lang="en-US" dirty="0"/>
          </a:p>
        </p:txBody>
      </p:sp>
      <p:sp>
        <p:nvSpPr>
          <p:cNvPr id="2" name="Rectangle 1">
            <a:extLst>
              <a:ext uri="{FF2B5EF4-FFF2-40B4-BE49-F238E27FC236}">
                <a16:creationId xmlns:a16="http://schemas.microsoft.com/office/drawing/2014/main" id="{D2819E2D-F158-1A7E-E660-DF26EF7DCBFD}"/>
              </a:ext>
            </a:extLst>
          </p:cNvPr>
          <p:cNvSpPr/>
          <p:nvPr/>
        </p:nvSpPr>
        <p:spPr>
          <a:xfrm>
            <a:off x="10366513" y="3707296"/>
            <a:ext cx="775252" cy="3180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41B5251-4C84-82C1-1959-B03BCC43EEB9}"/>
              </a:ext>
            </a:extLst>
          </p:cNvPr>
          <p:cNvSpPr>
            <a:spLocks noGrp="1"/>
          </p:cNvSpPr>
          <p:nvPr>
            <p:ph idx="1"/>
          </p:nvPr>
        </p:nvSpPr>
        <p:spPr>
          <a:xfrm>
            <a:off x="897025" y="2642395"/>
            <a:ext cx="4952058" cy="1252670"/>
          </a:xfrm>
        </p:spPr>
        <p:txBody>
          <a:bodyPr/>
          <a:lstStyle/>
          <a:p>
            <a:r>
              <a:rPr lang="en-AU" b="1" dirty="0"/>
              <a:t>Metrics:</a:t>
            </a:r>
          </a:p>
          <a:p>
            <a:pPr marL="285750" lvl="1" indent="-285750">
              <a:buFont typeface="Arial" panose="020B0604020202020204" pitchFamily="34" charset="0"/>
              <a:buChar char="•"/>
            </a:pPr>
            <a:r>
              <a:rPr lang="en-AU" dirty="0"/>
              <a:t>+24% unmapped reads (–0.6% mapped)</a:t>
            </a:r>
          </a:p>
          <a:p>
            <a:pPr marL="285750" lvl="1" indent="-285750">
              <a:buFont typeface="Arial" panose="020B0604020202020204" pitchFamily="34" charset="0"/>
              <a:buChar char="•"/>
            </a:pPr>
            <a:r>
              <a:rPr lang="en-AU" dirty="0"/>
              <a:t>–6% soft‐clipped bases</a:t>
            </a:r>
          </a:p>
          <a:p>
            <a:pPr marL="285750" lvl="1" indent="-285750">
              <a:buFont typeface="Arial" panose="020B0604020202020204" pitchFamily="34" charset="0"/>
              <a:buChar char="•"/>
            </a:pPr>
            <a:r>
              <a:rPr lang="en-AU" dirty="0"/>
              <a:t>–20% secondary alignments in </a:t>
            </a:r>
            <a:r>
              <a:rPr lang="en-AU" dirty="0" err="1"/>
              <a:t>Oncoanalyser</a:t>
            </a:r>
            <a:endParaRPr lang="en-AU" dirty="0"/>
          </a:p>
        </p:txBody>
      </p:sp>
      <p:sp>
        <p:nvSpPr>
          <p:cNvPr id="10" name="Text Placeholder 2">
            <a:extLst>
              <a:ext uri="{FF2B5EF4-FFF2-40B4-BE49-F238E27FC236}">
                <a16:creationId xmlns:a16="http://schemas.microsoft.com/office/drawing/2014/main" id="{72110B7A-F56A-A902-5C31-B8C6F2954353}"/>
              </a:ext>
            </a:extLst>
          </p:cNvPr>
          <p:cNvSpPr txBox="1">
            <a:spLocks/>
          </p:cNvSpPr>
          <p:nvPr/>
        </p:nvSpPr>
        <p:spPr>
          <a:xfrm>
            <a:off x="897025" y="2007856"/>
            <a:ext cx="9171314" cy="512215"/>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0F46"/>
                </a:solidFill>
                <a:latin typeface="Archivo Light" pitchFamily="2" charset="77"/>
                <a:ea typeface="+mn-ea"/>
                <a:cs typeface="Archivo Light"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rgbClr val="000F46"/>
                </a:solidFill>
                <a:latin typeface="Archivo Light" pitchFamily="2" charset="77"/>
                <a:ea typeface="+mn-ea"/>
                <a:cs typeface="Archivo Light"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1200" b="0" i="0" kern="1200">
                <a:solidFill>
                  <a:srgbClr val="000F46"/>
                </a:solidFill>
                <a:latin typeface="Archivo Light" pitchFamily="2" charset="77"/>
                <a:ea typeface="+mn-ea"/>
                <a:cs typeface="Archivo Light" pitchFamily="2" charset="77"/>
              </a:defRPr>
            </a:lvl3pPr>
            <a:lvl4pPr marL="1371600" indent="0" algn="l" defTabSz="914400" rtl="0" eaLnBrk="1" latinLnBrk="0" hangingPunct="1">
              <a:lnSpc>
                <a:spcPct val="90000"/>
              </a:lnSpc>
              <a:spcBef>
                <a:spcPts val="500"/>
              </a:spcBef>
              <a:buClr>
                <a:srgbClr val="AD3192"/>
              </a:buClr>
              <a:buFont typeface="Arial Bold"/>
              <a:buNone/>
              <a:defRPr sz="1000" b="0" i="0" kern="1200">
                <a:solidFill>
                  <a:srgbClr val="000F46"/>
                </a:solidFill>
                <a:latin typeface="Archivo Light" pitchFamily="2" charset="77"/>
                <a:ea typeface="+mn-ea"/>
                <a:cs typeface="Archivo Light" pitchFamily="2" charset="77"/>
              </a:defRPr>
            </a:lvl4pPr>
            <a:lvl5pPr marL="1828800" indent="0" algn="l" defTabSz="914400" rtl="0" eaLnBrk="1" latinLnBrk="0" hangingPunct="1">
              <a:lnSpc>
                <a:spcPct val="90000"/>
              </a:lnSpc>
              <a:spcBef>
                <a:spcPts val="500"/>
              </a:spcBef>
              <a:buClr>
                <a:srgbClr val="AD3192"/>
              </a:buClr>
              <a:buFont typeface="Arial" panose="020B0604020202020204" pitchFamily="34" charset="0"/>
              <a:buNone/>
              <a:defRPr sz="1000" b="0" i="0" kern="1200">
                <a:solidFill>
                  <a:srgbClr val="000F46"/>
                </a:solidFill>
                <a:latin typeface="Archivo Light" pitchFamily="2" charset="77"/>
                <a:ea typeface="+mn-ea"/>
                <a:cs typeface="Archivo Light" pitchFamily="2" charset="77"/>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AU" dirty="0"/>
              <a:t>The HMF reference lacks decoy sequences and ALT contigs.</a:t>
            </a:r>
            <a:endParaRPr lang="en-US" dirty="0"/>
          </a:p>
        </p:txBody>
      </p:sp>
    </p:spTree>
    <p:extLst>
      <p:ext uri="{BB962C8B-B14F-4D97-AF65-F5344CB8AC3E}">
        <p14:creationId xmlns:p14="http://schemas.microsoft.com/office/powerpoint/2010/main" val="2478187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9F88D-1A02-D6CB-58F7-0DD9BCF03896}"/>
              </a:ext>
            </a:extLst>
          </p:cNvPr>
          <p:cNvSpPr>
            <a:spLocks noGrp="1"/>
          </p:cNvSpPr>
          <p:nvPr>
            <p:ph type="ctrTitle"/>
          </p:nvPr>
        </p:nvSpPr>
        <p:spPr/>
        <p:txBody>
          <a:bodyPr/>
          <a:lstStyle/>
          <a:p>
            <a:r>
              <a:rPr lang="en-US" dirty="0"/>
              <a:t>Context</a:t>
            </a:r>
          </a:p>
        </p:txBody>
      </p:sp>
    </p:spTree>
    <p:extLst>
      <p:ext uri="{BB962C8B-B14F-4D97-AF65-F5344CB8AC3E}">
        <p14:creationId xmlns:p14="http://schemas.microsoft.com/office/powerpoint/2010/main" val="4145933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791B5-5BE9-08E4-961B-28EB7310D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42233-A9F5-AA83-7A8F-80D6EE8AF8C7}"/>
              </a:ext>
            </a:extLst>
          </p:cNvPr>
          <p:cNvSpPr>
            <a:spLocks noGrp="1"/>
          </p:cNvSpPr>
          <p:nvPr>
            <p:ph type="ctrTitle"/>
          </p:nvPr>
        </p:nvSpPr>
        <p:spPr/>
        <p:txBody>
          <a:bodyPr/>
          <a:lstStyle/>
          <a:p>
            <a:r>
              <a:rPr lang="en-US" dirty="0"/>
              <a:t>Records</a:t>
            </a:r>
            <a:br>
              <a:rPr lang="en-US" dirty="0"/>
            </a:br>
            <a:r>
              <a:rPr lang="en-US" dirty="0"/>
              <a:t>Comparison</a:t>
            </a:r>
          </a:p>
        </p:txBody>
      </p:sp>
      <p:sp>
        <p:nvSpPr>
          <p:cNvPr id="5" name="Text Placeholder 2">
            <a:extLst>
              <a:ext uri="{FF2B5EF4-FFF2-40B4-BE49-F238E27FC236}">
                <a16:creationId xmlns:a16="http://schemas.microsoft.com/office/drawing/2014/main" id="{267AC10F-0034-004C-2457-FE3E7714BB48}"/>
              </a:ext>
            </a:extLst>
          </p:cNvPr>
          <p:cNvSpPr txBox="1">
            <a:spLocks/>
          </p:cNvSpPr>
          <p:nvPr/>
        </p:nvSpPr>
        <p:spPr>
          <a:xfrm>
            <a:off x="779374" y="4135581"/>
            <a:ext cx="7408661" cy="14404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400" b="0" i="0" kern="1200">
                <a:solidFill>
                  <a:srgbClr val="000F46"/>
                </a:solidFill>
                <a:latin typeface="Archivo Light" pitchFamily="2" charset="77"/>
                <a:ea typeface="+mn-ea"/>
                <a:cs typeface="Archivo Light" pitchFamily="2" charset="77"/>
              </a:defRPr>
            </a:lvl1pPr>
            <a:lvl2pPr marL="0" indent="0" algn="l" defTabSz="914400" rtl="0" eaLnBrk="1" latinLnBrk="0" hangingPunct="1">
              <a:lnSpc>
                <a:spcPct val="90000"/>
              </a:lnSpc>
              <a:spcBef>
                <a:spcPts val="500"/>
              </a:spcBef>
              <a:buFont typeface="Arial" panose="020B0604020202020204" pitchFamily="34" charset="0"/>
              <a:buNone/>
              <a:defRPr sz="1600" b="0" i="0" kern="1200">
                <a:solidFill>
                  <a:srgbClr val="000F46"/>
                </a:solidFill>
                <a:latin typeface="Archivo Light" pitchFamily="2" charset="77"/>
                <a:ea typeface="+mn-ea"/>
                <a:cs typeface="Archivo Light" pitchFamily="2" charset="77"/>
              </a:defRPr>
            </a:lvl2pPr>
            <a:lvl3pPr marL="0" indent="0" algn="l" defTabSz="914400" rtl="0" eaLnBrk="1" latinLnBrk="0" hangingPunct="1">
              <a:lnSpc>
                <a:spcPct val="90000"/>
              </a:lnSpc>
              <a:spcBef>
                <a:spcPts val="500"/>
              </a:spcBef>
              <a:buFont typeface="Arial" panose="020B0604020202020204" pitchFamily="34" charset="0"/>
              <a:buNone/>
              <a:defRPr sz="1400" b="0" i="0" kern="1200">
                <a:solidFill>
                  <a:srgbClr val="000F46"/>
                </a:solidFill>
                <a:latin typeface="Archivo Light" pitchFamily="2" charset="77"/>
                <a:ea typeface="+mn-ea"/>
                <a:cs typeface="Archivo Light" pitchFamily="2" charset="77"/>
              </a:defRPr>
            </a:lvl3pPr>
            <a:lvl4pPr marL="0" indent="-228600" algn="l" defTabSz="914400" rtl="0" eaLnBrk="1" latinLnBrk="0" hangingPunct="1">
              <a:lnSpc>
                <a:spcPct val="90000"/>
              </a:lnSpc>
              <a:spcBef>
                <a:spcPts val="500"/>
              </a:spcBef>
              <a:buClr>
                <a:srgbClr val="AD3192"/>
              </a:buClr>
              <a:buFont typeface="Arial Bold"/>
              <a:buChar char="–"/>
              <a:defRPr sz="1300" b="0" i="0" kern="1200">
                <a:solidFill>
                  <a:srgbClr val="000F46"/>
                </a:solidFill>
                <a:latin typeface="Archivo Light" pitchFamily="2" charset="77"/>
                <a:ea typeface="+mn-ea"/>
                <a:cs typeface="Archivo Light" pitchFamily="2" charset="77"/>
              </a:defRPr>
            </a:lvl4pPr>
            <a:lvl5pPr marL="0" indent="-228600" algn="l" defTabSz="914400" rtl="0" eaLnBrk="1" latinLnBrk="0" hangingPunct="1">
              <a:lnSpc>
                <a:spcPct val="90000"/>
              </a:lnSpc>
              <a:spcBef>
                <a:spcPts val="500"/>
              </a:spcBef>
              <a:buClr>
                <a:srgbClr val="AD3192"/>
              </a:buClr>
              <a:buFont typeface="Arial" panose="020B0604020202020204" pitchFamily="34" charset="0"/>
              <a:buChar char="•"/>
              <a:defRPr sz="1300" b="0" i="0" kern="1200">
                <a:solidFill>
                  <a:srgbClr val="000F46"/>
                </a:solidFill>
                <a:latin typeface="Archivo Light" pitchFamily="2" charset="77"/>
                <a:ea typeface="+mn-ea"/>
                <a:cs typeface="Archivo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u="sng" dirty="0">
              <a:solidFill>
                <a:schemeClr val="bg1"/>
              </a:solidFill>
            </a:endParaRPr>
          </a:p>
        </p:txBody>
      </p:sp>
    </p:spTree>
    <p:extLst>
      <p:ext uri="{BB962C8B-B14F-4D97-AF65-F5344CB8AC3E}">
        <p14:creationId xmlns:p14="http://schemas.microsoft.com/office/powerpoint/2010/main" val="3414082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65C3C-93A3-58CB-E296-93CCE760616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8BB508-1F07-E616-E27B-A28AA74A4462}"/>
              </a:ext>
            </a:extLst>
          </p:cNvPr>
          <p:cNvSpPr>
            <a:spLocks noGrp="1"/>
          </p:cNvSpPr>
          <p:nvPr>
            <p:ph type="sldNum" sz="quarter" idx="12"/>
          </p:nvPr>
        </p:nvSpPr>
        <p:spPr/>
        <p:txBody>
          <a:bodyPr/>
          <a:lstStyle/>
          <a:p>
            <a:fld id="{1D84FA50-52D3-C743-93BF-06EF6B4F2412}" type="slidenum">
              <a:rPr lang="en-US" smtClean="0"/>
              <a:t>21</a:t>
            </a:fld>
            <a:endParaRPr lang="en-US"/>
          </a:p>
        </p:txBody>
      </p:sp>
      <p:sp>
        <p:nvSpPr>
          <p:cNvPr id="6" name="Title 5">
            <a:extLst>
              <a:ext uri="{FF2B5EF4-FFF2-40B4-BE49-F238E27FC236}">
                <a16:creationId xmlns:a16="http://schemas.microsoft.com/office/drawing/2014/main" id="{B17CBE2B-C7A0-9D15-A2B7-EA24547604DD}"/>
              </a:ext>
            </a:extLst>
          </p:cNvPr>
          <p:cNvSpPr>
            <a:spLocks noGrp="1"/>
          </p:cNvSpPr>
          <p:nvPr>
            <p:ph type="title"/>
          </p:nvPr>
        </p:nvSpPr>
        <p:spPr>
          <a:xfrm>
            <a:off x="779375" y="682293"/>
            <a:ext cx="10515600" cy="929531"/>
          </a:xfrm>
        </p:spPr>
        <p:txBody>
          <a:bodyPr/>
          <a:lstStyle/>
          <a:p>
            <a:r>
              <a:rPr lang="en-US" dirty="0"/>
              <a:t>Record comparison summary</a:t>
            </a:r>
          </a:p>
        </p:txBody>
      </p:sp>
      <p:sp>
        <p:nvSpPr>
          <p:cNvPr id="2" name="Rectangle 1">
            <a:extLst>
              <a:ext uri="{FF2B5EF4-FFF2-40B4-BE49-F238E27FC236}">
                <a16:creationId xmlns:a16="http://schemas.microsoft.com/office/drawing/2014/main" id="{68D1CB6B-6FB9-E7FB-F20F-49C9D9E4E002}"/>
              </a:ext>
            </a:extLst>
          </p:cNvPr>
          <p:cNvSpPr/>
          <p:nvPr/>
        </p:nvSpPr>
        <p:spPr>
          <a:xfrm>
            <a:off x="4680964" y="3644050"/>
            <a:ext cx="804334" cy="11614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A41A423F-3B6A-FFF3-8C1D-B834D6070418}"/>
              </a:ext>
            </a:extLst>
          </p:cNvPr>
          <p:cNvSpPr>
            <a:spLocks noGrp="1"/>
          </p:cNvSpPr>
          <p:nvPr>
            <p:ph type="body" sz="half" idx="15"/>
          </p:nvPr>
        </p:nvSpPr>
        <p:spPr>
          <a:xfrm>
            <a:off x="779374" y="2549345"/>
            <a:ext cx="6555703" cy="3026664"/>
          </a:xfrm>
        </p:spPr>
        <p:txBody>
          <a:bodyPr/>
          <a:lstStyle/>
          <a:p>
            <a:r>
              <a:rPr lang="en-AU" dirty="0"/>
              <a:t>All discrepancies between the variant call sets were observed exclusively outside of the high-confidence regions.</a:t>
            </a:r>
            <a:br>
              <a:rPr lang="en-US" dirty="0"/>
            </a:br>
            <a:br>
              <a:rPr lang="en-US" dirty="0"/>
            </a:br>
            <a:r>
              <a:rPr lang="en-AU" dirty="0"/>
              <a:t>When using the DRAGEN reference as the truth set, the DRAGEN and </a:t>
            </a:r>
            <a:r>
              <a:rPr lang="en-AU" dirty="0" err="1"/>
              <a:t>Oncoanalyser</a:t>
            </a:r>
            <a:r>
              <a:rPr lang="en-AU" dirty="0"/>
              <a:t> variant calling achieved precision, recall, and F1 scores above 0.99 for both somatic and germline variants.</a:t>
            </a:r>
          </a:p>
          <a:p>
            <a:endParaRPr lang="en-AU" dirty="0"/>
          </a:p>
          <a:p>
            <a:r>
              <a:rPr lang="en-AU" dirty="0"/>
              <a:t>In </a:t>
            </a:r>
            <a:r>
              <a:rPr lang="en-AU" dirty="0" err="1"/>
              <a:t>Oncoanaliser</a:t>
            </a:r>
            <a:r>
              <a:rPr lang="en-AU" dirty="0"/>
              <a:t> the variants unique to each set that are high-confidence either lack any clinical significance annotation (i.e. no CLNSIG information) or are classified as benign.</a:t>
            </a:r>
            <a:endParaRPr lang="en-US" dirty="0"/>
          </a:p>
        </p:txBody>
      </p:sp>
    </p:spTree>
    <p:extLst>
      <p:ext uri="{BB962C8B-B14F-4D97-AF65-F5344CB8AC3E}">
        <p14:creationId xmlns:p14="http://schemas.microsoft.com/office/powerpoint/2010/main" val="4223728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366730-313B-49FA-FA07-A34622E1BEF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36218EE-1256-701D-0690-3F2784C683FC}"/>
              </a:ext>
            </a:extLst>
          </p:cNvPr>
          <p:cNvSpPr>
            <a:spLocks noGrp="1"/>
          </p:cNvSpPr>
          <p:nvPr>
            <p:ph type="body" sz="half" idx="15"/>
          </p:nvPr>
        </p:nvSpPr>
        <p:spPr>
          <a:xfrm>
            <a:off x="512675" y="2130718"/>
            <a:ext cx="4751186" cy="3026664"/>
          </a:xfrm>
        </p:spPr>
        <p:txBody>
          <a:bodyPr/>
          <a:lstStyle/>
          <a:p>
            <a:pPr marL="285750" indent="-285750">
              <a:buFont typeface="Arial" panose="020B0604020202020204" pitchFamily="34" charset="0"/>
              <a:buChar char="•"/>
            </a:pPr>
            <a:r>
              <a:rPr lang="en-US" dirty="0"/>
              <a:t>Shared records 4,445,496</a:t>
            </a:r>
          </a:p>
          <a:p>
            <a:pPr marL="285750" indent="-285750">
              <a:buFont typeface="Arial" panose="020B0604020202020204" pitchFamily="34" charset="0"/>
              <a:buChar char="•"/>
            </a:pPr>
            <a:r>
              <a:rPr lang="en-US" dirty="0"/>
              <a:t>0,12%(5488) records shared by </a:t>
            </a:r>
            <a:r>
              <a:rPr lang="en-US" dirty="0" err="1"/>
              <a:t>Dragen</a:t>
            </a:r>
            <a:r>
              <a:rPr lang="en-US" dirty="0"/>
              <a:t> default and UMCCR reference </a:t>
            </a:r>
          </a:p>
          <a:p>
            <a:pPr marL="285750" indent="-285750">
              <a:buFont typeface="Arial" panose="020B0604020202020204" pitchFamily="34" charset="0"/>
              <a:buChar char="•"/>
            </a:pPr>
            <a:r>
              <a:rPr lang="en-US" dirty="0"/>
              <a:t>0,12%(5644 )records only find HMF reference</a:t>
            </a:r>
          </a:p>
          <a:p>
            <a:endParaRPr lang="en-US" dirty="0"/>
          </a:p>
        </p:txBody>
      </p:sp>
      <p:sp>
        <p:nvSpPr>
          <p:cNvPr id="5" name="Slide Number Placeholder 4">
            <a:extLst>
              <a:ext uri="{FF2B5EF4-FFF2-40B4-BE49-F238E27FC236}">
                <a16:creationId xmlns:a16="http://schemas.microsoft.com/office/drawing/2014/main" id="{D707EF23-E102-2BDB-F35F-8B58F2B3BEEB}"/>
              </a:ext>
            </a:extLst>
          </p:cNvPr>
          <p:cNvSpPr>
            <a:spLocks noGrp="1"/>
          </p:cNvSpPr>
          <p:nvPr>
            <p:ph type="sldNum" sz="quarter" idx="12"/>
          </p:nvPr>
        </p:nvSpPr>
        <p:spPr/>
        <p:txBody>
          <a:bodyPr/>
          <a:lstStyle/>
          <a:p>
            <a:fld id="{1D84FA50-52D3-C743-93BF-06EF6B4F2412}" type="slidenum">
              <a:rPr lang="en-US" smtClean="0"/>
              <a:t>22</a:t>
            </a:fld>
            <a:endParaRPr lang="en-US"/>
          </a:p>
        </p:txBody>
      </p:sp>
      <p:sp>
        <p:nvSpPr>
          <p:cNvPr id="6" name="Title 5">
            <a:extLst>
              <a:ext uri="{FF2B5EF4-FFF2-40B4-BE49-F238E27FC236}">
                <a16:creationId xmlns:a16="http://schemas.microsoft.com/office/drawing/2014/main" id="{1C70B73F-8265-3806-5155-175AAF1A6B12}"/>
              </a:ext>
            </a:extLst>
          </p:cNvPr>
          <p:cNvSpPr>
            <a:spLocks noGrp="1"/>
          </p:cNvSpPr>
          <p:nvPr>
            <p:ph type="title"/>
          </p:nvPr>
        </p:nvSpPr>
        <p:spPr>
          <a:xfrm>
            <a:off x="779375" y="682293"/>
            <a:ext cx="10515600" cy="929531"/>
          </a:xfrm>
        </p:spPr>
        <p:txBody>
          <a:bodyPr/>
          <a:lstStyle/>
          <a:p>
            <a:r>
              <a:rPr lang="en-US" dirty="0" err="1"/>
              <a:t>Dragen</a:t>
            </a:r>
            <a:r>
              <a:rPr lang="en-US" dirty="0"/>
              <a:t> Normal hard </a:t>
            </a:r>
            <a:r>
              <a:rPr lang="en-US" dirty="0" err="1"/>
              <a:t>filtred</a:t>
            </a:r>
            <a:endParaRPr lang="en-US" dirty="0"/>
          </a:p>
        </p:txBody>
      </p:sp>
      <p:sp>
        <p:nvSpPr>
          <p:cNvPr id="2" name="Rectangle 1">
            <a:extLst>
              <a:ext uri="{FF2B5EF4-FFF2-40B4-BE49-F238E27FC236}">
                <a16:creationId xmlns:a16="http://schemas.microsoft.com/office/drawing/2014/main" id="{584D0E00-223C-0BB5-0C5C-60592070268D}"/>
              </a:ext>
            </a:extLst>
          </p:cNvPr>
          <p:cNvSpPr/>
          <p:nvPr/>
        </p:nvSpPr>
        <p:spPr>
          <a:xfrm>
            <a:off x="4680964" y="3644050"/>
            <a:ext cx="804334" cy="11614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250DC7B-E06F-2FED-CB21-826CBEE62933}"/>
              </a:ext>
            </a:extLst>
          </p:cNvPr>
          <p:cNvPicPr>
            <a:picLocks noChangeAspect="1"/>
          </p:cNvPicPr>
          <p:nvPr/>
        </p:nvPicPr>
        <p:blipFill>
          <a:blip r:embed="rId3"/>
          <a:stretch>
            <a:fillRect/>
          </a:stretch>
        </p:blipFill>
        <p:spPr>
          <a:xfrm>
            <a:off x="779375" y="3641080"/>
            <a:ext cx="8955238" cy="929531"/>
          </a:xfrm>
          <a:prstGeom prst="rect">
            <a:avLst/>
          </a:prstGeom>
        </p:spPr>
      </p:pic>
    </p:spTree>
    <p:extLst>
      <p:ext uri="{BB962C8B-B14F-4D97-AF65-F5344CB8AC3E}">
        <p14:creationId xmlns:p14="http://schemas.microsoft.com/office/powerpoint/2010/main" val="3587853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47B058-0B39-BB59-B6DD-380616F4DF5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004D50D-0FC9-39B9-FF76-B1B0294D8D90}"/>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Shared records 423833</a:t>
            </a:r>
          </a:p>
          <a:p>
            <a:pPr marL="285750" indent="-285750">
              <a:buFont typeface="Arial" panose="020B0604020202020204" pitchFamily="34" charset="0"/>
              <a:buChar char="•"/>
            </a:pPr>
            <a:r>
              <a:rPr lang="en-US" dirty="0"/>
              <a:t>0,03%(154) records shared by </a:t>
            </a:r>
            <a:r>
              <a:rPr lang="en-US" dirty="0" err="1"/>
              <a:t>Dragen</a:t>
            </a:r>
            <a:r>
              <a:rPr lang="en-US" dirty="0"/>
              <a:t> default and UMCCR reference </a:t>
            </a:r>
          </a:p>
          <a:p>
            <a:pPr marL="285750" indent="-285750">
              <a:buFont typeface="Arial" panose="020B0604020202020204" pitchFamily="34" charset="0"/>
              <a:buChar char="•"/>
            </a:pPr>
            <a:r>
              <a:rPr lang="en-US" dirty="0"/>
              <a:t>0,15%(659) records only find HMF reference</a:t>
            </a:r>
          </a:p>
          <a:p>
            <a:endParaRPr lang="en-US" dirty="0"/>
          </a:p>
          <a:p>
            <a:endParaRPr lang="en-US" dirty="0"/>
          </a:p>
        </p:txBody>
      </p:sp>
      <p:sp>
        <p:nvSpPr>
          <p:cNvPr id="5" name="Slide Number Placeholder 4">
            <a:extLst>
              <a:ext uri="{FF2B5EF4-FFF2-40B4-BE49-F238E27FC236}">
                <a16:creationId xmlns:a16="http://schemas.microsoft.com/office/drawing/2014/main" id="{A4A51EC3-C97F-1086-2D23-F2646CC3164F}"/>
              </a:ext>
            </a:extLst>
          </p:cNvPr>
          <p:cNvSpPr>
            <a:spLocks noGrp="1"/>
          </p:cNvSpPr>
          <p:nvPr>
            <p:ph type="sldNum" sz="quarter" idx="12"/>
          </p:nvPr>
        </p:nvSpPr>
        <p:spPr/>
        <p:txBody>
          <a:bodyPr/>
          <a:lstStyle/>
          <a:p>
            <a:fld id="{1D84FA50-52D3-C743-93BF-06EF6B4F2412}" type="slidenum">
              <a:rPr lang="en-US" smtClean="0"/>
              <a:t>23</a:t>
            </a:fld>
            <a:endParaRPr lang="en-US"/>
          </a:p>
        </p:txBody>
      </p:sp>
      <p:sp>
        <p:nvSpPr>
          <p:cNvPr id="6" name="Title 5">
            <a:extLst>
              <a:ext uri="{FF2B5EF4-FFF2-40B4-BE49-F238E27FC236}">
                <a16:creationId xmlns:a16="http://schemas.microsoft.com/office/drawing/2014/main" id="{9C5F72F9-EB73-BD88-7E07-EA1DE40DB98F}"/>
              </a:ext>
            </a:extLst>
          </p:cNvPr>
          <p:cNvSpPr>
            <a:spLocks noGrp="1"/>
          </p:cNvSpPr>
          <p:nvPr>
            <p:ph type="title"/>
          </p:nvPr>
        </p:nvSpPr>
        <p:spPr>
          <a:xfrm>
            <a:off x="779375" y="682293"/>
            <a:ext cx="10515600" cy="929531"/>
          </a:xfrm>
        </p:spPr>
        <p:txBody>
          <a:bodyPr/>
          <a:lstStyle/>
          <a:p>
            <a:r>
              <a:rPr lang="en-US" dirty="0" err="1"/>
              <a:t>Dragen</a:t>
            </a:r>
            <a:r>
              <a:rPr lang="en-US" dirty="0"/>
              <a:t> somatic hard </a:t>
            </a:r>
            <a:r>
              <a:rPr lang="en-US" dirty="0" err="1"/>
              <a:t>filtred</a:t>
            </a:r>
            <a:endParaRPr lang="en-US" dirty="0"/>
          </a:p>
        </p:txBody>
      </p:sp>
      <p:pic>
        <p:nvPicPr>
          <p:cNvPr id="4" name="Picture 3">
            <a:extLst>
              <a:ext uri="{FF2B5EF4-FFF2-40B4-BE49-F238E27FC236}">
                <a16:creationId xmlns:a16="http://schemas.microsoft.com/office/drawing/2014/main" id="{0EF16540-5F96-BC1D-7407-DE7307206311}"/>
              </a:ext>
            </a:extLst>
          </p:cNvPr>
          <p:cNvPicPr>
            <a:picLocks noChangeAspect="1"/>
          </p:cNvPicPr>
          <p:nvPr/>
        </p:nvPicPr>
        <p:blipFill>
          <a:blip r:embed="rId2"/>
          <a:stretch>
            <a:fillRect/>
          </a:stretch>
        </p:blipFill>
        <p:spPr>
          <a:xfrm>
            <a:off x="779375" y="4199575"/>
            <a:ext cx="9874198" cy="799935"/>
          </a:xfrm>
          <a:prstGeom prst="rect">
            <a:avLst/>
          </a:prstGeom>
        </p:spPr>
      </p:pic>
    </p:spTree>
    <p:extLst>
      <p:ext uri="{BB962C8B-B14F-4D97-AF65-F5344CB8AC3E}">
        <p14:creationId xmlns:p14="http://schemas.microsoft.com/office/powerpoint/2010/main" val="2543914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34A2967-10C8-ADA6-35D3-CC5B2140811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30541E2-F2EA-A42E-4660-96A953A65477}"/>
              </a:ext>
            </a:extLst>
          </p:cNvPr>
          <p:cNvSpPr>
            <a:spLocks noGrp="1"/>
          </p:cNvSpPr>
          <p:nvPr>
            <p:ph type="body" sz="half" idx="15"/>
          </p:nvPr>
        </p:nvSpPr>
        <p:spPr/>
        <p:txBody>
          <a:bodyPr/>
          <a:lstStyle/>
          <a:p>
            <a:r>
              <a:rPr lang="en-US" dirty="0"/>
              <a:t>All the records are shared between the references </a:t>
            </a:r>
          </a:p>
        </p:txBody>
      </p:sp>
      <p:sp>
        <p:nvSpPr>
          <p:cNvPr id="5" name="Slide Number Placeholder 4">
            <a:extLst>
              <a:ext uri="{FF2B5EF4-FFF2-40B4-BE49-F238E27FC236}">
                <a16:creationId xmlns:a16="http://schemas.microsoft.com/office/drawing/2014/main" id="{714998DB-1CD8-69FA-765F-4230603D7386}"/>
              </a:ext>
            </a:extLst>
          </p:cNvPr>
          <p:cNvSpPr>
            <a:spLocks noGrp="1"/>
          </p:cNvSpPr>
          <p:nvPr>
            <p:ph type="sldNum" sz="quarter" idx="12"/>
          </p:nvPr>
        </p:nvSpPr>
        <p:spPr/>
        <p:txBody>
          <a:bodyPr/>
          <a:lstStyle/>
          <a:p>
            <a:fld id="{1D84FA50-52D3-C743-93BF-06EF6B4F2412}" type="slidenum">
              <a:rPr lang="en-US" smtClean="0"/>
              <a:t>24</a:t>
            </a:fld>
            <a:endParaRPr lang="en-US"/>
          </a:p>
        </p:txBody>
      </p:sp>
      <p:sp>
        <p:nvSpPr>
          <p:cNvPr id="6" name="Title 5">
            <a:extLst>
              <a:ext uri="{FF2B5EF4-FFF2-40B4-BE49-F238E27FC236}">
                <a16:creationId xmlns:a16="http://schemas.microsoft.com/office/drawing/2014/main" id="{2834E3D8-D4EF-B3F0-AE8D-3E769265CDDA}"/>
              </a:ext>
            </a:extLst>
          </p:cNvPr>
          <p:cNvSpPr>
            <a:spLocks noGrp="1"/>
          </p:cNvSpPr>
          <p:nvPr>
            <p:ph type="title"/>
          </p:nvPr>
        </p:nvSpPr>
        <p:spPr>
          <a:xfrm>
            <a:off x="779375" y="682293"/>
            <a:ext cx="10515600" cy="929531"/>
          </a:xfrm>
        </p:spPr>
        <p:txBody>
          <a:bodyPr/>
          <a:lstStyle/>
          <a:p>
            <a:r>
              <a:rPr lang="en-US" dirty="0" err="1"/>
              <a:t>Oncoanalyser</a:t>
            </a:r>
            <a:r>
              <a:rPr lang="en-US" dirty="0"/>
              <a:t> germline</a:t>
            </a:r>
          </a:p>
        </p:txBody>
      </p:sp>
      <p:sp>
        <p:nvSpPr>
          <p:cNvPr id="8" name="Rectangle 7">
            <a:extLst>
              <a:ext uri="{FF2B5EF4-FFF2-40B4-BE49-F238E27FC236}">
                <a16:creationId xmlns:a16="http://schemas.microsoft.com/office/drawing/2014/main" id="{C07743BC-A1CA-BC75-6825-8B9762A06302}"/>
              </a:ext>
            </a:extLst>
          </p:cNvPr>
          <p:cNvSpPr/>
          <p:nvPr/>
        </p:nvSpPr>
        <p:spPr>
          <a:xfrm>
            <a:off x="6837354" y="3958817"/>
            <a:ext cx="828846" cy="18249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396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30910E-3F56-9D65-9EBA-F8101328A78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8EE2A1F-A7C2-5718-4DBC-548D87B3866C}"/>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Shared records 340216</a:t>
            </a:r>
          </a:p>
          <a:p>
            <a:pPr marL="285750" indent="-285750">
              <a:buFont typeface="Arial" panose="020B0604020202020204" pitchFamily="34" charset="0"/>
              <a:buChar char="•"/>
            </a:pPr>
            <a:r>
              <a:rPr lang="en-US" dirty="0"/>
              <a:t>0,01%(36) records shared by </a:t>
            </a:r>
            <a:r>
              <a:rPr lang="en-US" dirty="0" err="1"/>
              <a:t>Dragen</a:t>
            </a:r>
            <a:r>
              <a:rPr lang="en-US" dirty="0"/>
              <a:t> default and UMCCR reference </a:t>
            </a:r>
          </a:p>
          <a:p>
            <a:pPr marL="285750" indent="-285750">
              <a:buFont typeface="Arial" panose="020B0604020202020204" pitchFamily="34" charset="0"/>
              <a:buChar char="•"/>
            </a:pPr>
            <a:r>
              <a:rPr lang="en-US" dirty="0"/>
              <a:t>&lt;0,01%(31) records only find HMF reference</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F2FB33BF-1976-2AAA-C698-ADF8E6DDC713}"/>
              </a:ext>
            </a:extLst>
          </p:cNvPr>
          <p:cNvSpPr>
            <a:spLocks noGrp="1"/>
          </p:cNvSpPr>
          <p:nvPr>
            <p:ph type="sldNum" sz="quarter" idx="12"/>
          </p:nvPr>
        </p:nvSpPr>
        <p:spPr/>
        <p:txBody>
          <a:bodyPr/>
          <a:lstStyle/>
          <a:p>
            <a:fld id="{1D84FA50-52D3-C743-93BF-06EF6B4F2412}" type="slidenum">
              <a:rPr lang="en-US" smtClean="0"/>
              <a:t>25</a:t>
            </a:fld>
            <a:endParaRPr lang="en-US"/>
          </a:p>
        </p:txBody>
      </p:sp>
      <p:sp>
        <p:nvSpPr>
          <p:cNvPr id="6" name="Title 5">
            <a:extLst>
              <a:ext uri="{FF2B5EF4-FFF2-40B4-BE49-F238E27FC236}">
                <a16:creationId xmlns:a16="http://schemas.microsoft.com/office/drawing/2014/main" id="{579C91E5-4A54-C79E-25DA-2B4410C7E776}"/>
              </a:ext>
            </a:extLst>
          </p:cNvPr>
          <p:cNvSpPr>
            <a:spLocks noGrp="1"/>
          </p:cNvSpPr>
          <p:nvPr>
            <p:ph type="title"/>
          </p:nvPr>
        </p:nvSpPr>
        <p:spPr>
          <a:xfrm>
            <a:off x="779375" y="682293"/>
            <a:ext cx="10515600" cy="929531"/>
          </a:xfrm>
        </p:spPr>
        <p:txBody>
          <a:bodyPr/>
          <a:lstStyle/>
          <a:p>
            <a:r>
              <a:rPr lang="en-US" dirty="0" err="1"/>
              <a:t>Oncoanalyser</a:t>
            </a:r>
            <a:r>
              <a:rPr lang="en-US" dirty="0"/>
              <a:t> somatic</a:t>
            </a:r>
          </a:p>
        </p:txBody>
      </p:sp>
      <p:pic>
        <p:nvPicPr>
          <p:cNvPr id="8" name="Picture 7">
            <a:extLst>
              <a:ext uri="{FF2B5EF4-FFF2-40B4-BE49-F238E27FC236}">
                <a16:creationId xmlns:a16="http://schemas.microsoft.com/office/drawing/2014/main" id="{B9AFF155-EBFB-DDDF-E3D7-C43EC401C627}"/>
              </a:ext>
            </a:extLst>
          </p:cNvPr>
          <p:cNvPicPr>
            <a:picLocks noChangeAspect="1"/>
          </p:cNvPicPr>
          <p:nvPr/>
        </p:nvPicPr>
        <p:blipFill>
          <a:blip r:embed="rId2"/>
          <a:stretch>
            <a:fillRect/>
          </a:stretch>
        </p:blipFill>
        <p:spPr>
          <a:xfrm>
            <a:off x="779375" y="4654138"/>
            <a:ext cx="9225595" cy="929531"/>
          </a:xfrm>
          <a:prstGeom prst="rect">
            <a:avLst/>
          </a:prstGeom>
        </p:spPr>
      </p:pic>
    </p:spTree>
    <p:extLst>
      <p:ext uri="{BB962C8B-B14F-4D97-AF65-F5344CB8AC3E}">
        <p14:creationId xmlns:p14="http://schemas.microsoft.com/office/powerpoint/2010/main" val="694219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6714FE-B3E9-E375-CE75-9ABBD63CA9C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E4F53B-D1A2-ECA1-8EC5-975111DF4526}"/>
              </a:ext>
            </a:extLst>
          </p:cNvPr>
          <p:cNvSpPr>
            <a:spLocks noGrp="1"/>
          </p:cNvSpPr>
          <p:nvPr>
            <p:ph type="sldNum" sz="quarter" idx="12"/>
          </p:nvPr>
        </p:nvSpPr>
        <p:spPr/>
        <p:txBody>
          <a:bodyPr/>
          <a:lstStyle/>
          <a:p>
            <a:fld id="{1D84FA50-52D3-C743-93BF-06EF6B4F2412}" type="slidenum">
              <a:rPr lang="en-US" smtClean="0"/>
              <a:t>26</a:t>
            </a:fld>
            <a:endParaRPr lang="en-US"/>
          </a:p>
        </p:txBody>
      </p:sp>
      <p:sp>
        <p:nvSpPr>
          <p:cNvPr id="6" name="Title 5">
            <a:extLst>
              <a:ext uri="{FF2B5EF4-FFF2-40B4-BE49-F238E27FC236}">
                <a16:creationId xmlns:a16="http://schemas.microsoft.com/office/drawing/2014/main" id="{11BE36E4-B02B-D7A0-8990-693A4DC09C45}"/>
              </a:ext>
            </a:extLst>
          </p:cNvPr>
          <p:cNvSpPr>
            <a:spLocks noGrp="1"/>
          </p:cNvSpPr>
          <p:nvPr>
            <p:ph type="title"/>
          </p:nvPr>
        </p:nvSpPr>
        <p:spPr>
          <a:xfrm>
            <a:off x="779375" y="682293"/>
            <a:ext cx="10515600" cy="929531"/>
          </a:xfrm>
        </p:spPr>
        <p:txBody>
          <a:bodyPr/>
          <a:lstStyle/>
          <a:p>
            <a:r>
              <a:rPr lang="en-US" dirty="0" err="1"/>
              <a:t>Oncoanalyser</a:t>
            </a:r>
            <a:r>
              <a:rPr lang="en-US" dirty="0"/>
              <a:t> somatic</a:t>
            </a:r>
          </a:p>
        </p:txBody>
      </p:sp>
      <p:pic>
        <p:nvPicPr>
          <p:cNvPr id="4" name="Picture 3" descr="A diagram of a graph&#10;&#10;AI-generated content may be incorrect.">
            <a:extLst>
              <a:ext uri="{FF2B5EF4-FFF2-40B4-BE49-F238E27FC236}">
                <a16:creationId xmlns:a16="http://schemas.microsoft.com/office/drawing/2014/main" id="{3730A417-86B2-D0E1-CA44-F6B9F9DBB69D}"/>
              </a:ext>
            </a:extLst>
          </p:cNvPr>
          <p:cNvPicPr>
            <a:picLocks noChangeAspect="1"/>
          </p:cNvPicPr>
          <p:nvPr/>
        </p:nvPicPr>
        <p:blipFill>
          <a:blip r:embed="rId2"/>
          <a:stretch>
            <a:fillRect/>
          </a:stretch>
        </p:blipFill>
        <p:spPr>
          <a:xfrm>
            <a:off x="779375" y="1487112"/>
            <a:ext cx="6328723" cy="4155463"/>
          </a:xfrm>
          <a:prstGeom prst="rect">
            <a:avLst/>
          </a:prstGeom>
        </p:spPr>
      </p:pic>
      <p:sp>
        <p:nvSpPr>
          <p:cNvPr id="9" name="TextBox 8">
            <a:extLst>
              <a:ext uri="{FF2B5EF4-FFF2-40B4-BE49-F238E27FC236}">
                <a16:creationId xmlns:a16="http://schemas.microsoft.com/office/drawing/2014/main" id="{50FF963C-CDC8-D2B5-3DAD-644B6DA0E9C2}"/>
              </a:ext>
            </a:extLst>
          </p:cNvPr>
          <p:cNvSpPr txBox="1"/>
          <p:nvPr/>
        </p:nvSpPr>
        <p:spPr>
          <a:xfrm>
            <a:off x="7792278" y="2464903"/>
            <a:ext cx="4012988" cy="646331"/>
          </a:xfrm>
          <a:prstGeom prst="rect">
            <a:avLst/>
          </a:prstGeom>
          <a:noFill/>
        </p:spPr>
        <p:txBody>
          <a:bodyPr wrap="square" rtlCol="0">
            <a:spAutoFit/>
          </a:bodyPr>
          <a:lstStyle/>
          <a:p>
            <a:r>
              <a:rPr lang="en-US" dirty="0"/>
              <a:t>The only annotated genes with high confidence are considered benign</a:t>
            </a:r>
          </a:p>
        </p:txBody>
      </p:sp>
    </p:spTree>
    <p:extLst>
      <p:ext uri="{BB962C8B-B14F-4D97-AF65-F5344CB8AC3E}">
        <p14:creationId xmlns:p14="http://schemas.microsoft.com/office/powerpoint/2010/main" val="2968990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077B7-6BCA-3706-443F-7F35FEB924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C05ED-EA55-CFBE-91A8-3F995AF0DAD4}"/>
              </a:ext>
            </a:extLst>
          </p:cNvPr>
          <p:cNvSpPr>
            <a:spLocks noGrp="1"/>
          </p:cNvSpPr>
          <p:nvPr>
            <p:ph type="ctrTitle"/>
          </p:nvPr>
        </p:nvSpPr>
        <p:spPr/>
        <p:txBody>
          <a:bodyPr/>
          <a:lstStyle/>
          <a:p>
            <a:r>
              <a:rPr lang="en-US" dirty="0"/>
              <a:t>Conclusion</a:t>
            </a:r>
            <a:br>
              <a:rPr lang="en-US" dirty="0"/>
            </a:br>
            <a:endParaRPr lang="en-US" dirty="0"/>
          </a:p>
        </p:txBody>
      </p:sp>
      <p:sp>
        <p:nvSpPr>
          <p:cNvPr id="6" name="Picture Placeholder 5">
            <a:extLst>
              <a:ext uri="{FF2B5EF4-FFF2-40B4-BE49-F238E27FC236}">
                <a16:creationId xmlns:a16="http://schemas.microsoft.com/office/drawing/2014/main" id="{44F27D30-BA9A-7360-77E8-EAE043704563}"/>
              </a:ext>
            </a:extLst>
          </p:cNvPr>
          <p:cNvSpPr>
            <a:spLocks noGrp="1"/>
          </p:cNvSpPr>
          <p:nvPr>
            <p:ph type="pic" sz="quarter" idx="10"/>
          </p:nvPr>
        </p:nvSpPr>
        <p:spPr>
          <a:xfrm>
            <a:off x="5081155" y="440442"/>
            <a:ext cx="6690465" cy="6227391"/>
          </a:xfrm>
        </p:spPr>
        <p:txBody>
          <a:bodyPr/>
          <a:lstStyle/>
          <a:p>
            <a:pPr marL="285750" indent="-285750" algn="l">
              <a:buFont typeface="Arial" panose="020B0604020202020204" pitchFamily="34" charset="0"/>
              <a:buChar char="•"/>
            </a:pPr>
            <a:r>
              <a:rPr lang="en-AU" b="1" dirty="0"/>
              <a:t>No major differences in alignment between DRAGEN and UMCCR references in both DRAGEN and </a:t>
            </a:r>
            <a:r>
              <a:rPr lang="en-AU" b="1" dirty="0" err="1"/>
              <a:t>Oncoanalyser</a:t>
            </a:r>
            <a:r>
              <a:rPr lang="en-AU" b="1" dirty="0"/>
              <a:t> results. Indicate no change of the masking regions for our workflow.</a:t>
            </a:r>
          </a:p>
          <a:p>
            <a:pPr marL="285750" indent="-285750" algn="l">
              <a:buFont typeface="Arial" panose="020B0604020202020204" pitchFamily="34" charset="0"/>
              <a:buChar char="•"/>
            </a:pPr>
            <a:r>
              <a:rPr lang="en-AU" b="1" dirty="0"/>
              <a:t>HMF shows slight differences, but these affect genes without clinical significance or benign that outside of high-confidence regions.</a:t>
            </a:r>
            <a:endParaRPr lang="en-US" b="1" dirty="0"/>
          </a:p>
        </p:txBody>
      </p:sp>
    </p:spTree>
    <p:extLst>
      <p:ext uri="{BB962C8B-B14F-4D97-AF65-F5344CB8AC3E}">
        <p14:creationId xmlns:p14="http://schemas.microsoft.com/office/powerpoint/2010/main" val="720476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74479-0363-5AD5-8F9E-6CEA267B4A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0AF605-8686-A3A5-AB6A-31F36E81B60A}"/>
              </a:ext>
            </a:extLst>
          </p:cNvPr>
          <p:cNvSpPr>
            <a:spLocks noGrp="1"/>
          </p:cNvSpPr>
          <p:nvPr>
            <p:ph type="ctrTitle"/>
          </p:nvPr>
        </p:nvSpPr>
        <p:spPr/>
        <p:txBody>
          <a:bodyPr/>
          <a:lstStyle/>
          <a:p>
            <a:r>
              <a:rPr lang="en-US" dirty="0"/>
              <a:t>Next steps</a:t>
            </a:r>
          </a:p>
        </p:txBody>
      </p:sp>
      <p:sp>
        <p:nvSpPr>
          <p:cNvPr id="6" name="Picture Placeholder 5">
            <a:extLst>
              <a:ext uri="{FF2B5EF4-FFF2-40B4-BE49-F238E27FC236}">
                <a16:creationId xmlns:a16="http://schemas.microsoft.com/office/drawing/2014/main" id="{29745427-B756-56C3-51F5-2D12ACEC1CB6}"/>
              </a:ext>
            </a:extLst>
          </p:cNvPr>
          <p:cNvSpPr>
            <a:spLocks noGrp="1"/>
          </p:cNvSpPr>
          <p:nvPr>
            <p:ph type="pic" sz="quarter" idx="10"/>
          </p:nvPr>
        </p:nvSpPr>
        <p:spPr>
          <a:xfrm>
            <a:off x="6096000" y="440442"/>
            <a:ext cx="5675620" cy="6227391"/>
          </a:xfrm>
        </p:spPr>
        <p:txBody>
          <a:bodyPr/>
          <a:lstStyle/>
          <a:p>
            <a:pPr marL="342900" indent="-342900" algn="l">
              <a:buFont typeface="+mj-lt"/>
              <a:buAutoNum type="arabicPeriod"/>
            </a:pPr>
            <a:r>
              <a:rPr lang="en-AU" b="1" dirty="0"/>
              <a:t>DRAGEN Version Testing</a:t>
            </a:r>
          </a:p>
          <a:p>
            <a:pPr marL="342900" indent="-342900" algn="l">
              <a:buFont typeface="+mj-lt"/>
              <a:buAutoNum type="arabicPeriod"/>
            </a:pPr>
            <a:r>
              <a:rPr lang="en-AU" b="1" dirty="0"/>
              <a:t>Test more sample</a:t>
            </a:r>
          </a:p>
          <a:p>
            <a:pPr marL="342900" indent="-342900" algn="l">
              <a:buFont typeface="+mj-lt"/>
              <a:buAutoNum type="arabicPeriod"/>
            </a:pPr>
            <a:r>
              <a:rPr lang="en-AU" b="1" dirty="0"/>
              <a:t>More Metrics and Comparison</a:t>
            </a:r>
            <a:endParaRPr lang="en-US" b="1" dirty="0"/>
          </a:p>
        </p:txBody>
      </p:sp>
    </p:spTree>
    <p:extLst>
      <p:ext uri="{BB962C8B-B14F-4D97-AF65-F5344CB8AC3E}">
        <p14:creationId xmlns:p14="http://schemas.microsoft.com/office/powerpoint/2010/main" val="612287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198A-3C0D-D70A-7D4F-DA1C209483AA}"/>
              </a:ext>
            </a:extLst>
          </p:cNvPr>
          <p:cNvSpPr>
            <a:spLocks noGrp="1"/>
          </p:cNvSpPr>
          <p:nvPr>
            <p:ph type="ctrTitle"/>
          </p:nvPr>
        </p:nvSpPr>
        <p:spPr/>
        <p:txBody>
          <a:bodyPr/>
          <a:lstStyle/>
          <a:p>
            <a:r>
              <a:rPr lang="en-US" b="1" dirty="0">
                <a:latin typeface="Archivo Black" pitchFamily="2" charset="77"/>
                <a:cs typeface="Archivo Black" pitchFamily="2" charset="77"/>
              </a:rPr>
              <a:t>Thank you</a:t>
            </a:r>
          </a:p>
        </p:txBody>
      </p:sp>
      <p:pic>
        <p:nvPicPr>
          <p:cNvPr id="3" name="Picture Placeholder 6">
            <a:extLst>
              <a:ext uri="{FF2B5EF4-FFF2-40B4-BE49-F238E27FC236}">
                <a16:creationId xmlns:a16="http://schemas.microsoft.com/office/drawing/2014/main" id="{08E0D42B-0990-D696-0C9C-D217EC884D8F}"/>
              </a:ext>
            </a:extLst>
          </p:cNvPr>
          <p:cNvPicPr>
            <a:picLocks noChangeAspect="1"/>
          </p:cNvPicPr>
          <p:nvPr/>
        </p:nvPicPr>
        <p:blipFill>
          <a:blip r:embed="rId3"/>
          <a:srcRect t="4520" b="4520"/>
          <a:stretch/>
        </p:blipFill>
        <p:spPr>
          <a:xfrm>
            <a:off x="6341522" y="306215"/>
            <a:ext cx="5527217" cy="6244164"/>
          </a:xfrm>
          <a:custGeom>
            <a:avLst/>
            <a:gdLst>
              <a:gd name="connsiteX0" fmla="*/ 1017601 w 5527217"/>
              <a:gd name="connsiteY0" fmla="*/ 0 h 6244164"/>
              <a:gd name="connsiteX1" fmla="*/ 5408396 w 5527217"/>
              <a:gd name="connsiteY1" fmla="*/ 0 h 6244164"/>
              <a:gd name="connsiteX2" fmla="*/ 5527217 w 5527217"/>
              <a:gd name="connsiteY2" fmla="*/ 118694 h 6244164"/>
              <a:gd name="connsiteX3" fmla="*/ 5527217 w 5527217"/>
              <a:gd name="connsiteY3" fmla="*/ 5195654 h 6244164"/>
              <a:gd name="connsiteX4" fmla="*/ 5408396 w 5527217"/>
              <a:gd name="connsiteY4" fmla="*/ 5314349 h 6244164"/>
              <a:gd name="connsiteX5" fmla="*/ 3209408 w 5527217"/>
              <a:gd name="connsiteY5" fmla="*/ 5314349 h 6244164"/>
              <a:gd name="connsiteX6" fmla="*/ 3090584 w 5527217"/>
              <a:gd name="connsiteY6" fmla="*/ 5433046 h 6244164"/>
              <a:gd name="connsiteX7" fmla="*/ 3090584 w 5527217"/>
              <a:gd name="connsiteY7" fmla="*/ 6125469 h 6244164"/>
              <a:gd name="connsiteX8" fmla="*/ 2971763 w 5527217"/>
              <a:gd name="connsiteY8" fmla="*/ 6244164 h 6244164"/>
              <a:gd name="connsiteX9" fmla="*/ 118821 w 5527217"/>
              <a:gd name="connsiteY9" fmla="*/ 6244164 h 6244164"/>
              <a:gd name="connsiteX10" fmla="*/ 0 w 5527217"/>
              <a:gd name="connsiteY10" fmla="*/ 6125466 h 6244164"/>
              <a:gd name="connsiteX11" fmla="*/ 4873 w 5527217"/>
              <a:gd name="connsiteY11" fmla="*/ 954689 h 6244164"/>
              <a:gd name="connsiteX12" fmla="*/ 117877 w 5527217"/>
              <a:gd name="connsiteY12" fmla="*/ 841911 h 6244164"/>
              <a:gd name="connsiteX13" fmla="*/ 791592 w 5527217"/>
              <a:gd name="connsiteY13" fmla="*/ 841911 h 6244164"/>
              <a:gd name="connsiteX14" fmla="*/ 904597 w 5527217"/>
              <a:gd name="connsiteY14" fmla="*/ 729027 h 6244164"/>
              <a:gd name="connsiteX15" fmla="*/ 904597 w 5527217"/>
              <a:gd name="connsiteY15" fmla="*/ 112884 h 6244164"/>
              <a:gd name="connsiteX16" fmla="*/ 1017601 w 5527217"/>
              <a:gd name="connsiteY16" fmla="*/ 0 h 62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7217" h="6244164">
                <a:moveTo>
                  <a:pt x="1017601" y="0"/>
                </a:moveTo>
                <a:lnTo>
                  <a:pt x="5408396" y="0"/>
                </a:lnTo>
                <a:cubicBezTo>
                  <a:pt x="5474019" y="0"/>
                  <a:pt x="5527217" y="53141"/>
                  <a:pt x="5527217" y="118694"/>
                </a:cubicBezTo>
                <a:lnTo>
                  <a:pt x="5527217" y="5195654"/>
                </a:lnTo>
                <a:cubicBezTo>
                  <a:pt x="5527217" y="5261207"/>
                  <a:pt x="5474019" y="5314349"/>
                  <a:pt x="5408396" y="5314349"/>
                </a:cubicBezTo>
                <a:lnTo>
                  <a:pt x="3209408" y="5314349"/>
                </a:lnTo>
                <a:cubicBezTo>
                  <a:pt x="3143783" y="5314349"/>
                  <a:pt x="3090584" y="5367492"/>
                  <a:pt x="3090584" y="5433046"/>
                </a:cubicBezTo>
                <a:lnTo>
                  <a:pt x="3090584" y="6125469"/>
                </a:lnTo>
                <a:cubicBezTo>
                  <a:pt x="3090584" y="6191022"/>
                  <a:pt x="3037386" y="6244164"/>
                  <a:pt x="2971763" y="6244164"/>
                </a:cubicBezTo>
                <a:lnTo>
                  <a:pt x="118821" y="6244164"/>
                </a:lnTo>
                <a:cubicBezTo>
                  <a:pt x="53198" y="6244164"/>
                  <a:pt x="0" y="6191021"/>
                  <a:pt x="0" y="6125466"/>
                </a:cubicBezTo>
                <a:lnTo>
                  <a:pt x="4873" y="954689"/>
                </a:lnTo>
                <a:cubicBezTo>
                  <a:pt x="4932" y="892386"/>
                  <a:pt x="55508" y="841911"/>
                  <a:pt x="117877" y="841911"/>
                </a:cubicBezTo>
                <a:lnTo>
                  <a:pt x="791592" y="841911"/>
                </a:lnTo>
                <a:cubicBezTo>
                  <a:pt x="854003" y="841911"/>
                  <a:pt x="904597" y="791371"/>
                  <a:pt x="904597" y="729027"/>
                </a:cubicBezTo>
                <a:lnTo>
                  <a:pt x="904597" y="112884"/>
                </a:lnTo>
                <a:cubicBezTo>
                  <a:pt x="904597" y="50540"/>
                  <a:pt x="955190" y="0"/>
                  <a:pt x="1017601" y="0"/>
                </a:cubicBezTo>
                <a:close/>
              </a:path>
            </a:pathLst>
          </a:custGeom>
        </p:spPr>
      </p:pic>
      <p:sp>
        <p:nvSpPr>
          <p:cNvPr id="4" name="Text Placeholder 12">
            <a:extLst>
              <a:ext uri="{FF2B5EF4-FFF2-40B4-BE49-F238E27FC236}">
                <a16:creationId xmlns:a16="http://schemas.microsoft.com/office/drawing/2014/main" id="{AE5FE4AA-5BF8-2B48-78E0-EB38D515F6E7}"/>
              </a:ext>
            </a:extLst>
          </p:cNvPr>
          <p:cNvSpPr txBox="1">
            <a:spLocks/>
          </p:cNvSpPr>
          <p:nvPr/>
        </p:nvSpPr>
        <p:spPr>
          <a:xfrm>
            <a:off x="810905" y="3951889"/>
            <a:ext cx="4751186" cy="1219201"/>
          </a:xfrm>
          <a:prstGeom prst="rect">
            <a:avLst/>
          </a:prstGeom>
        </p:spPr>
        <p:txBody>
          <a:bodyPr vert="horz" lIns="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000F46"/>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000F46"/>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rgbClr val="AD3192"/>
              </a:buClr>
              <a:buFont typeface="Arial Bold"/>
              <a:buNone/>
              <a:defRPr sz="1000" kern="1200">
                <a:solidFill>
                  <a:srgbClr val="000F46"/>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rgbClr val="AD3192"/>
              </a:buClr>
              <a:buFont typeface="Arial" panose="020B0604020202020204" pitchFamily="34" charset="0"/>
              <a:buNone/>
              <a:defRPr sz="1000" kern="1200">
                <a:solidFill>
                  <a:srgbClr val="000F46"/>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AU" sz="1800" dirty="0">
                <a:latin typeface="Archivo Light" pitchFamily="2" charset="77"/>
                <a:cs typeface="Archivo Light" pitchFamily="2" charset="77"/>
              </a:rPr>
              <a:t>Quentin Clayssen | </a:t>
            </a:r>
            <a:r>
              <a:rPr lang="en-AU" sz="2000" b="1" dirty="0"/>
              <a:t>Genomics Platform Group </a:t>
            </a:r>
          </a:p>
          <a:p>
            <a:r>
              <a:rPr lang="en-AU" sz="1800" dirty="0">
                <a:latin typeface="Archivo Light" pitchFamily="2" charset="77"/>
                <a:cs typeface="Archivo Light" pitchFamily="2" charset="77"/>
              </a:rPr>
              <a:t>Department | University of Melbourne OR Peter MacCallum Cancer Centre </a:t>
            </a:r>
          </a:p>
          <a:p>
            <a:r>
              <a:rPr lang="en-AU" sz="2000" dirty="0" err="1"/>
              <a:t>quentin.clayssen@umccr.org</a:t>
            </a:r>
            <a:endParaRPr lang="en-AU" sz="1800" dirty="0">
              <a:latin typeface="Archivo Light" pitchFamily="2" charset="77"/>
              <a:cs typeface="Archivo Light" pitchFamily="2" charset="77"/>
            </a:endParaRPr>
          </a:p>
          <a:p>
            <a:endParaRPr lang="en-US" dirty="0"/>
          </a:p>
        </p:txBody>
      </p:sp>
    </p:spTree>
    <p:extLst>
      <p:ext uri="{BB962C8B-B14F-4D97-AF65-F5344CB8AC3E}">
        <p14:creationId xmlns:p14="http://schemas.microsoft.com/office/powerpoint/2010/main" val="2249558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B54BD-3439-3475-8B12-0FD420238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0244D-9663-B9E9-F235-9D2630C8BBE1}"/>
              </a:ext>
            </a:extLst>
          </p:cNvPr>
          <p:cNvSpPr>
            <a:spLocks noGrp="1"/>
          </p:cNvSpPr>
          <p:nvPr>
            <p:ph type="ctrTitle"/>
          </p:nvPr>
        </p:nvSpPr>
        <p:spPr/>
        <p:txBody>
          <a:bodyPr/>
          <a:lstStyle/>
          <a:p>
            <a:r>
              <a:rPr lang="en-US" dirty="0"/>
              <a:t>Context</a:t>
            </a:r>
          </a:p>
        </p:txBody>
      </p:sp>
      <p:sp>
        <p:nvSpPr>
          <p:cNvPr id="6" name="Picture Placeholder 5">
            <a:extLst>
              <a:ext uri="{FF2B5EF4-FFF2-40B4-BE49-F238E27FC236}">
                <a16:creationId xmlns:a16="http://schemas.microsoft.com/office/drawing/2014/main" id="{4C2778D8-C5D6-3E2B-8A7D-8765F71B48C1}"/>
              </a:ext>
            </a:extLst>
          </p:cNvPr>
          <p:cNvSpPr>
            <a:spLocks noGrp="1"/>
          </p:cNvSpPr>
          <p:nvPr>
            <p:ph type="pic" sz="quarter" idx="10"/>
          </p:nvPr>
        </p:nvSpPr>
        <p:spPr>
          <a:xfrm>
            <a:off x="6096000" y="440442"/>
            <a:ext cx="5675620" cy="4340280"/>
          </a:xfrm>
        </p:spPr>
        <p:txBody>
          <a:bodyPr/>
          <a:lstStyle/>
          <a:p>
            <a:pPr algn="l"/>
            <a:r>
              <a:rPr lang="en-AU" sz="2000" dirty="0"/>
              <a:t>We assess whether </a:t>
            </a:r>
            <a:r>
              <a:rPr lang="en-AU" sz="2000" b="1" dirty="0"/>
              <a:t>reference choice </a:t>
            </a:r>
            <a:r>
              <a:rPr lang="en-AU" sz="2000" dirty="0"/>
              <a:t>impacts</a:t>
            </a:r>
            <a:r>
              <a:rPr lang="en-AU" sz="2000" b="1" dirty="0"/>
              <a:t> alignment quality and variant calling</a:t>
            </a:r>
            <a:r>
              <a:rPr lang="en-AU" sz="2000" dirty="0"/>
              <a:t> for </a:t>
            </a:r>
            <a:r>
              <a:rPr lang="en-AU" sz="2000" b="1" dirty="0"/>
              <a:t>DRAGEN and </a:t>
            </a:r>
            <a:r>
              <a:rPr lang="en-AU" sz="2000" b="1" dirty="0" err="1"/>
              <a:t>Oncoanalyser</a:t>
            </a:r>
            <a:r>
              <a:rPr lang="en-AU" sz="2000" b="1" dirty="0"/>
              <a:t> pipeline</a:t>
            </a:r>
            <a:r>
              <a:rPr lang="en-AU" sz="2000" dirty="0"/>
              <a:t>.</a:t>
            </a:r>
            <a:br>
              <a:rPr lang="en-AU" sz="2000" dirty="0"/>
            </a:br>
            <a:endParaRPr lang="en-AU" sz="2000" dirty="0"/>
          </a:p>
          <a:p>
            <a:pPr algn="l"/>
            <a:br>
              <a:rPr lang="en-AU" sz="2000" dirty="0"/>
            </a:br>
            <a:r>
              <a:rPr lang="en-AU" sz="2000" dirty="0"/>
              <a:t>We will be comparing </a:t>
            </a:r>
            <a:r>
              <a:rPr lang="en-AU" sz="2000" b="1" dirty="0"/>
              <a:t>DRAGEN default, UMCCR, and HMF references sequences.</a:t>
            </a:r>
            <a:endParaRPr lang="en-US" sz="2000" dirty="0"/>
          </a:p>
        </p:txBody>
      </p:sp>
    </p:spTree>
    <p:extLst>
      <p:ext uri="{BB962C8B-B14F-4D97-AF65-F5344CB8AC3E}">
        <p14:creationId xmlns:p14="http://schemas.microsoft.com/office/powerpoint/2010/main" val="315641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025FC-0787-33A9-9D5A-484E4BFB0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785B0-EE41-3DAD-CC94-FC4C330D4415}"/>
              </a:ext>
            </a:extLst>
          </p:cNvPr>
          <p:cNvSpPr>
            <a:spLocks noGrp="1"/>
          </p:cNvSpPr>
          <p:nvPr>
            <p:ph type="title"/>
          </p:nvPr>
        </p:nvSpPr>
        <p:spPr/>
        <p:txBody>
          <a:bodyPr/>
          <a:lstStyle/>
          <a:p>
            <a:r>
              <a:rPr lang="en-US" dirty="0"/>
              <a:t>Workflow</a:t>
            </a:r>
          </a:p>
        </p:txBody>
      </p:sp>
      <p:sp>
        <p:nvSpPr>
          <p:cNvPr id="3" name="Text Placeholder 2">
            <a:extLst>
              <a:ext uri="{FF2B5EF4-FFF2-40B4-BE49-F238E27FC236}">
                <a16:creationId xmlns:a16="http://schemas.microsoft.com/office/drawing/2014/main" id="{CDE74AF7-01BA-2DAC-63E5-B8797E738BC7}"/>
              </a:ext>
            </a:extLst>
          </p:cNvPr>
          <p:cNvSpPr>
            <a:spLocks noGrp="1"/>
          </p:cNvSpPr>
          <p:nvPr>
            <p:ph type="body" sz="half" idx="13"/>
          </p:nvPr>
        </p:nvSpPr>
        <p:spPr>
          <a:xfrm>
            <a:off x="786752" y="1821288"/>
            <a:ext cx="10676425" cy="3758101"/>
          </a:xfrm>
        </p:spPr>
        <p:txBody>
          <a:bodyPr vert="horz" lIns="0" tIns="45720" rIns="91440" bIns="45720" rtlCol="0" anchor="t">
            <a:normAutofit/>
          </a:bodyPr>
          <a:lstStyle/>
          <a:p>
            <a:pPr marL="514350" indent="-514350" algn="l">
              <a:buFont typeface="+mj-lt"/>
              <a:buAutoNum type="arabicPeriod"/>
            </a:pPr>
            <a:r>
              <a:rPr lang="en-US" sz="1600" b="1" dirty="0"/>
              <a:t>Build </a:t>
            </a:r>
            <a:r>
              <a:rPr lang="en-US" sz="1600" b="1" dirty="0" err="1"/>
              <a:t>Dragen</a:t>
            </a:r>
            <a:r>
              <a:rPr lang="en-US" sz="1600" b="1" dirty="0"/>
              <a:t> reference</a:t>
            </a:r>
          </a:p>
          <a:p>
            <a:pPr marL="514350" indent="-514350" algn="l">
              <a:buFont typeface="+mj-lt"/>
              <a:buAutoNum type="arabicPeriod"/>
            </a:pPr>
            <a:r>
              <a:rPr lang="en-US" sz="1600" b="1" dirty="0"/>
              <a:t>Run </a:t>
            </a:r>
            <a:r>
              <a:rPr lang="en-US" sz="1600" b="1" dirty="0" err="1"/>
              <a:t>Dragen</a:t>
            </a:r>
            <a:r>
              <a:rPr lang="en-US" sz="1600" b="1" dirty="0"/>
              <a:t> </a:t>
            </a:r>
          </a:p>
          <a:p>
            <a:pPr marL="514350" indent="-514350" algn="l">
              <a:buFont typeface="+mj-lt"/>
              <a:buAutoNum type="arabicPeriod"/>
            </a:pPr>
            <a:r>
              <a:rPr lang="en-US" sz="1600" b="1" dirty="0"/>
              <a:t>Run </a:t>
            </a:r>
            <a:r>
              <a:rPr lang="en-US" sz="1600" b="1" dirty="0" err="1"/>
              <a:t>oncoanalyser</a:t>
            </a:r>
            <a:endParaRPr lang="en-US" sz="1600" b="1" dirty="0"/>
          </a:p>
          <a:p>
            <a:pPr marL="514350" indent="-514350" algn="l">
              <a:buFont typeface="+mj-lt"/>
              <a:buAutoNum type="arabicPeriod"/>
            </a:pPr>
            <a:r>
              <a:rPr lang="en-US" sz="1600" b="1" dirty="0"/>
              <a:t>Result Comparison</a:t>
            </a:r>
          </a:p>
          <a:p>
            <a:pPr marL="742950" lvl="2" indent="-285750">
              <a:buFont typeface="Wingdings" panose="020B0604020202020204" pitchFamily="34" charset="0"/>
              <a:buChar char="§"/>
            </a:pPr>
            <a:r>
              <a:rPr lang="en-US" dirty="0">
                <a:latin typeface="Archivo Light"/>
                <a:cs typeface="Archivo Light"/>
              </a:rPr>
              <a:t>From Dragen </a:t>
            </a:r>
          </a:p>
          <a:p>
            <a:pPr marL="742950" lvl="2" indent="-285750">
              <a:buFont typeface="Arial" panose="020B0604020202020204" pitchFamily="34" charset="0"/>
              <a:buChar char="•"/>
            </a:pPr>
            <a:r>
              <a:rPr lang="en-US" dirty="0">
                <a:latin typeface="Archivo Light"/>
                <a:cs typeface="Archivo Light"/>
              </a:rPr>
              <a:t>From </a:t>
            </a:r>
            <a:r>
              <a:rPr lang="en-US" dirty="0" err="1">
                <a:latin typeface="Archivo Light"/>
                <a:cs typeface="Archivo Light"/>
              </a:rPr>
              <a:t>Oncoanalyser</a:t>
            </a:r>
            <a:endParaRPr lang="en-US" dirty="0">
              <a:latin typeface="Archivo Light"/>
              <a:cs typeface="Archivo Light"/>
            </a:endParaRPr>
          </a:p>
          <a:p>
            <a:endParaRPr lang="en-US" dirty="0"/>
          </a:p>
        </p:txBody>
      </p:sp>
      <p:sp>
        <p:nvSpPr>
          <p:cNvPr id="4" name="Slide Number Placeholder 3">
            <a:extLst>
              <a:ext uri="{FF2B5EF4-FFF2-40B4-BE49-F238E27FC236}">
                <a16:creationId xmlns:a16="http://schemas.microsoft.com/office/drawing/2014/main" id="{890FBEE1-A709-7F32-1011-E9BCACCC1BCD}"/>
              </a:ext>
            </a:extLst>
          </p:cNvPr>
          <p:cNvSpPr>
            <a:spLocks noGrp="1"/>
          </p:cNvSpPr>
          <p:nvPr>
            <p:ph type="sldNum" sz="quarter" idx="12"/>
          </p:nvPr>
        </p:nvSpPr>
        <p:spPr/>
        <p:txBody>
          <a:bodyPr/>
          <a:lstStyle/>
          <a:p>
            <a:fld id="{1D84FA50-52D3-C743-93BF-06EF6B4F2412}" type="slidenum">
              <a:rPr lang="en-US" smtClean="0"/>
              <a:t>4</a:t>
            </a:fld>
            <a:endParaRPr lang="en-US"/>
          </a:p>
        </p:txBody>
      </p:sp>
    </p:spTree>
    <p:extLst>
      <p:ext uri="{BB962C8B-B14F-4D97-AF65-F5344CB8AC3E}">
        <p14:creationId xmlns:p14="http://schemas.microsoft.com/office/powerpoint/2010/main" val="4116830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07FE-7906-8A7E-61FF-7BCAC4DBFF46}"/>
              </a:ext>
            </a:extLst>
          </p:cNvPr>
          <p:cNvSpPr>
            <a:spLocks noGrp="1"/>
          </p:cNvSpPr>
          <p:nvPr>
            <p:ph type="title"/>
          </p:nvPr>
        </p:nvSpPr>
        <p:spPr/>
        <p:txBody>
          <a:bodyPr/>
          <a:lstStyle/>
          <a:p>
            <a:r>
              <a:rPr lang="en-US" dirty="0"/>
              <a:t>Workflow</a:t>
            </a:r>
          </a:p>
        </p:txBody>
      </p:sp>
      <p:sp>
        <p:nvSpPr>
          <p:cNvPr id="3" name="Text Placeholder 2">
            <a:extLst>
              <a:ext uri="{FF2B5EF4-FFF2-40B4-BE49-F238E27FC236}">
                <a16:creationId xmlns:a16="http://schemas.microsoft.com/office/drawing/2014/main" id="{769A28BA-390B-DCA5-AE28-CFA91BF24EFD}"/>
              </a:ext>
            </a:extLst>
          </p:cNvPr>
          <p:cNvSpPr>
            <a:spLocks noGrp="1"/>
          </p:cNvSpPr>
          <p:nvPr>
            <p:ph type="body" sz="half" idx="13"/>
          </p:nvPr>
        </p:nvSpPr>
        <p:spPr>
          <a:xfrm>
            <a:off x="786752" y="1821288"/>
            <a:ext cx="10676425" cy="3758101"/>
          </a:xfrm>
        </p:spPr>
        <p:txBody>
          <a:bodyPr>
            <a:normAutofit lnSpcReduction="10000"/>
          </a:bodyPr>
          <a:lstStyle/>
          <a:p>
            <a:pPr marL="514350" indent="-514350" algn="l">
              <a:buFont typeface="+mj-lt"/>
              <a:buAutoNum type="arabicPeriod"/>
            </a:pPr>
            <a:r>
              <a:rPr lang="en-US" sz="1600" b="1" dirty="0"/>
              <a:t>Build </a:t>
            </a:r>
            <a:r>
              <a:rPr lang="en-US" sz="1600" b="1" dirty="0" err="1"/>
              <a:t>Dragen</a:t>
            </a:r>
            <a:r>
              <a:rPr lang="en-US" sz="1600" b="1" dirty="0"/>
              <a:t> reference</a:t>
            </a:r>
          </a:p>
          <a:p>
            <a:pPr marL="0" lvl="1"/>
            <a:r>
              <a:rPr lang="en-US" dirty="0"/>
              <a:t>ICAV2:</a:t>
            </a:r>
          </a:p>
          <a:p>
            <a:pPr marL="285750" lvl="2" indent="-285750">
              <a:buFont typeface="Arial" panose="020B0604020202020204" pitchFamily="34" charset="0"/>
              <a:buChar char="•"/>
            </a:pPr>
            <a:r>
              <a:rPr lang="en-US" dirty="0"/>
              <a:t>Name: dragen-build-reference-tarball-pipeline__4_2_4__20241210072731</a:t>
            </a:r>
          </a:p>
          <a:p>
            <a:pPr marL="285750" lvl="2" indent="-285750">
              <a:buFont typeface="Arial" panose="020B0604020202020204" pitchFamily="34" charset="0"/>
              <a:buChar char="•"/>
            </a:pPr>
            <a:r>
              <a:rPr lang="en-US" dirty="0"/>
              <a:t>id: 5b00a816-3adc-443d-a7a1-e2e1f038c1e8</a:t>
            </a:r>
          </a:p>
          <a:p>
            <a:pPr marL="514350" indent="-514350" algn="l">
              <a:buFont typeface="+mj-lt"/>
              <a:buAutoNum type="arabicPeriod"/>
            </a:pPr>
            <a:r>
              <a:rPr lang="en-US" sz="1600" b="1" dirty="0"/>
              <a:t>Run </a:t>
            </a:r>
            <a:r>
              <a:rPr lang="en-US" sz="1600" b="1" dirty="0" err="1"/>
              <a:t>Dragen</a:t>
            </a:r>
            <a:r>
              <a:rPr lang="en-US" sz="1600" b="1" dirty="0"/>
              <a:t> </a:t>
            </a:r>
          </a:p>
          <a:p>
            <a:pPr algn="l"/>
            <a:r>
              <a:rPr lang="en-US" b="1" dirty="0"/>
              <a:t>ICAV2 :</a:t>
            </a:r>
          </a:p>
          <a:p>
            <a:pPr marL="285750" lvl="2" indent="-285750">
              <a:buFont typeface="Arial" panose="020B0604020202020204" pitchFamily="34" charset="0"/>
              <a:buChar char="•"/>
            </a:pPr>
            <a:r>
              <a:rPr lang="en-US" dirty="0">
                <a:hlinkClick r:id="rId3"/>
              </a:rPr>
              <a:t>dragen-somatic-with-germline-pipeline__4_2_4__20241210230846</a:t>
            </a:r>
            <a:endParaRPr lang="en-US" dirty="0"/>
          </a:p>
          <a:p>
            <a:pPr marL="285750" lvl="2" indent="-285750">
              <a:buFont typeface="Arial" panose="020B0604020202020204" pitchFamily="34" charset="0"/>
              <a:buChar char="•"/>
            </a:pPr>
            <a:r>
              <a:rPr lang="en-US" dirty="0"/>
              <a:t>Id: 7d3cb608-80e0-4ecf-a67e-ef524e9bfb8b</a:t>
            </a:r>
          </a:p>
          <a:p>
            <a:pPr marL="514350" indent="-514350" algn="l">
              <a:buFont typeface="+mj-lt"/>
              <a:buAutoNum type="arabicPeriod"/>
            </a:pPr>
            <a:r>
              <a:rPr lang="en-US" sz="1600" b="1" dirty="0"/>
              <a:t>Run </a:t>
            </a:r>
            <a:r>
              <a:rPr lang="en-US" sz="1600" b="1" dirty="0" err="1"/>
              <a:t>oncoanalyser</a:t>
            </a:r>
            <a:endParaRPr lang="en-US" sz="1600" b="1" dirty="0"/>
          </a:p>
          <a:p>
            <a:pPr marL="342900" lvl="1" indent="-342900">
              <a:buFont typeface="Arial" panose="020B0604020202020204" pitchFamily="34" charset="0"/>
              <a:buChar char="•"/>
            </a:pPr>
            <a:r>
              <a:rPr lang="en-US" dirty="0"/>
              <a:t>Release 1.0.0</a:t>
            </a:r>
          </a:p>
          <a:p>
            <a:pPr marL="342900" lvl="1" indent="-342900">
              <a:buFont typeface="Arial" panose="020B0604020202020204" pitchFamily="34" charset="0"/>
              <a:buChar char="•"/>
            </a:pPr>
            <a:r>
              <a:rPr lang="en-US" dirty="0"/>
              <a:t>Commit: 4227bc1083209d79c8735d32e6c75f762a640006</a:t>
            </a:r>
          </a:p>
          <a:p>
            <a:pPr marL="514350" indent="-514350" algn="l">
              <a:buFont typeface="+mj-lt"/>
              <a:buAutoNum type="arabicPeriod"/>
            </a:pPr>
            <a:r>
              <a:rPr lang="en-US" sz="1600" b="1" dirty="0"/>
              <a:t>Comparison of records</a:t>
            </a:r>
          </a:p>
          <a:p>
            <a:pPr marL="342900" lvl="1" indent="-342900">
              <a:buFont typeface="Arial" panose="020B0604020202020204" pitchFamily="34" charset="0"/>
              <a:buChar char="•"/>
            </a:pPr>
            <a:r>
              <a:rPr lang="en-US" dirty="0" err="1"/>
              <a:t>Dragen</a:t>
            </a:r>
            <a:r>
              <a:rPr lang="en-US" dirty="0"/>
              <a:t> </a:t>
            </a:r>
          </a:p>
          <a:p>
            <a:pPr marL="342900" lvl="1" indent="-342900">
              <a:buFont typeface="Arial" panose="020B0604020202020204" pitchFamily="34" charset="0"/>
              <a:buChar char="•"/>
            </a:pPr>
            <a:r>
              <a:rPr lang="en-US" dirty="0" err="1"/>
              <a:t>oncoanalyser</a:t>
            </a:r>
            <a:endParaRPr lang="en-US" dirty="0"/>
          </a:p>
          <a:p>
            <a:endParaRPr lang="en-US" dirty="0"/>
          </a:p>
        </p:txBody>
      </p:sp>
      <p:sp>
        <p:nvSpPr>
          <p:cNvPr id="4" name="Slide Number Placeholder 3">
            <a:extLst>
              <a:ext uri="{FF2B5EF4-FFF2-40B4-BE49-F238E27FC236}">
                <a16:creationId xmlns:a16="http://schemas.microsoft.com/office/drawing/2014/main" id="{F1460AE5-35E3-DE80-42E3-1888A05C356F}"/>
              </a:ext>
            </a:extLst>
          </p:cNvPr>
          <p:cNvSpPr>
            <a:spLocks noGrp="1"/>
          </p:cNvSpPr>
          <p:nvPr>
            <p:ph type="sldNum" sz="quarter" idx="12"/>
          </p:nvPr>
        </p:nvSpPr>
        <p:spPr/>
        <p:txBody>
          <a:bodyPr/>
          <a:lstStyle/>
          <a:p>
            <a:fld id="{1D84FA50-52D3-C743-93BF-06EF6B4F2412}" type="slidenum">
              <a:rPr lang="en-US" smtClean="0"/>
              <a:t>5</a:t>
            </a:fld>
            <a:endParaRPr lang="en-US"/>
          </a:p>
        </p:txBody>
      </p:sp>
    </p:spTree>
    <p:extLst>
      <p:ext uri="{BB962C8B-B14F-4D97-AF65-F5344CB8AC3E}">
        <p14:creationId xmlns:p14="http://schemas.microsoft.com/office/powerpoint/2010/main" val="254315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45B4BE-63EE-9C61-0C53-C87520E97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D3CC1-FDE7-7814-CD28-52922FDB76A7}"/>
              </a:ext>
            </a:extLst>
          </p:cNvPr>
          <p:cNvSpPr>
            <a:spLocks noGrp="1"/>
          </p:cNvSpPr>
          <p:nvPr>
            <p:ph type="title"/>
          </p:nvPr>
        </p:nvSpPr>
        <p:spPr/>
        <p:txBody>
          <a:bodyPr/>
          <a:lstStyle/>
          <a:p>
            <a:r>
              <a:rPr lang="en-US" dirty="0"/>
              <a:t>Reference Files</a:t>
            </a:r>
          </a:p>
        </p:txBody>
      </p:sp>
      <p:sp>
        <p:nvSpPr>
          <p:cNvPr id="3" name="Text Placeholder 2">
            <a:extLst>
              <a:ext uri="{FF2B5EF4-FFF2-40B4-BE49-F238E27FC236}">
                <a16:creationId xmlns:a16="http://schemas.microsoft.com/office/drawing/2014/main" id="{6D50C9BB-12D4-0BE6-2CCC-4179065C7B8A}"/>
              </a:ext>
            </a:extLst>
          </p:cNvPr>
          <p:cNvSpPr>
            <a:spLocks noGrp="1"/>
          </p:cNvSpPr>
          <p:nvPr>
            <p:ph type="body" sz="half" idx="13"/>
          </p:nvPr>
        </p:nvSpPr>
        <p:spPr>
          <a:xfrm>
            <a:off x="786752" y="1821288"/>
            <a:ext cx="10676425" cy="3758101"/>
          </a:xfrm>
        </p:spPr>
        <p:txBody>
          <a:bodyPr>
            <a:normAutofit/>
          </a:bodyPr>
          <a:lstStyle/>
          <a:p>
            <a:pPr marL="285750" indent="-285750">
              <a:buFont typeface="Arial" panose="020B0604020202020204" pitchFamily="34" charset="0"/>
              <a:buChar char="•"/>
            </a:pPr>
            <a:r>
              <a:rPr lang="en-US" dirty="0" err="1"/>
              <a:t>Dragen</a:t>
            </a:r>
            <a:r>
              <a:rPr lang="en-US" dirty="0"/>
              <a:t> default</a:t>
            </a:r>
          </a:p>
          <a:p>
            <a:pPr lvl="1"/>
            <a:r>
              <a:rPr lang="en-AU" b="0" i="0" u="sng" dirty="0">
                <a:effectLst/>
                <a:latin typeface="Monaco" pitchFamily="2" charset="77"/>
                <a:hlinkClick r:id="rId3"/>
              </a:rPr>
              <a:t>v9-r3: hg38-alt_masked-cnv-hla-rna/hg38-alt_masked.cnv.hla.rna-9-r3.0-1.tar.gz</a:t>
            </a:r>
            <a:endParaRPr lang="en-US" dirty="0"/>
          </a:p>
          <a:p>
            <a:pPr marL="285750" indent="-285750">
              <a:buFont typeface="Arial" panose="020B0604020202020204" pitchFamily="34" charset="0"/>
              <a:buChar char="•"/>
            </a:pPr>
            <a:r>
              <a:rPr lang="en-US" dirty="0"/>
              <a:t>UMCCR</a:t>
            </a:r>
          </a:p>
          <a:p>
            <a:pPr lvl="1"/>
            <a:r>
              <a:rPr lang="en-US" dirty="0">
                <a:hlinkClick r:id="rId4"/>
              </a:rPr>
              <a:t>GRCh38_full_analysis_set_plus_decoy_hla.fa</a:t>
            </a:r>
            <a:endParaRPr lang="en-US" dirty="0"/>
          </a:p>
          <a:p>
            <a:pPr marL="285750" indent="-285750">
              <a:buFont typeface="Arial" panose="020B0604020202020204" pitchFamily="34" charset="0"/>
              <a:buChar char="•"/>
            </a:pPr>
            <a:r>
              <a:rPr lang="en-US" dirty="0"/>
              <a:t>HMF</a:t>
            </a:r>
          </a:p>
          <a:p>
            <a:pPr lvl="1"/>
            <a:r>
              <a:rPr lang="en-US" dirty="0"/>
              <a:t>GCA_000001405.15_GRCh38_no_alt_analysis_set.fna</a:t>
            </a:r>
          </a:p>
        </p:txBody>
      </p:sp>
      <p:sp>
        <p:nvSpPr>
          <p:cNvPr id="4" name="Slide Number Placeholder 3">
            <a:extLst>
              <a:ext uri="{FF2B5EF4-FFF2-40B4-BE49-F238E27FC236}">
                <a16:creationId xmlns:a16="http://schemas.microsoft.com/office/drawing/2014/main" id="{4FAE0824-9D29-78B4-645C-065D1868FC95}"/>
              </a:ext>
            </a:extLst>
          </p:cNvPr>
          <p:cNvSpPr>
            <a:spLocks noGrp="1"/>
          </p:cNvSpPr>
          <p:nvPr>
            <p:ph type="sldNum" sz="quarter" idx="12"/>
          </p:nvPr>
        </p:nvSpPr>
        <p:spPr/>
        <p:txBody>
          <a:bodyPr/>
          <a:lstStyle/>
          <a:p>
            <a:fld id="{1D84FA50-52D3-C743-93BF-06EF6B4F2412}" type="slidenum">
              <a:rPr lang="en-US" smtClean="0"/>
              <a:t>6</a:t>
            </a:fld>
            <a:endParaRPr lang="en-US"/>
          </a:p>
        </p:txBody>
      </p:sp>
    </p:spTree>
    <p:extLst>
      <p:ext uri="{BB962C8B-B14F-4D97-AF65-F5344CB8AC3E}">
        <p14:creationId xmlns:p14="http://schemas.microsoft.com/office/powerpoint/2010/main" val="941768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B8EA6C-072A-CF27-6775-CEAFECA7E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4604AE-B97C-12CE-AE69-779C1B42466A}"/>
              </a:ext>
            </a:extLst>
          </p:cNvPr>
          <p:cNvSpPr>
            <a:spLocks noGrp="1"/>
          </p:cNvSpPr>
          <p:nvPr>
            <p:ph type="title"/>
          </p:nvPr>
        </p:nvSpPr>
        <p:spPr/>
        <p:txBody>
          <a:bodyPr/>
          <a:lstStyle/>
          <a:p>
            <a:r>
              <a:rPr lang="en-US" dirty="0"/>
              <a:t>Reference Build</a:t>
            </a:r>
          </a:p>
        </p:txBody>
      </p:sp>
      <p:sp>
        <p:nvSpPr>
          <p:cNvPr id="3" name="Text Placeholder 2">
            <a:extLst>
              <a:ext uri="{FF2B5EF4-FFF2-40B4-BE49-F238E27FC236}">
                <a16:creationId xmlns:a16="http://schemas.microsoft.com/office/drawing/2014/main" id="{9E4C299C-D01C-20BD-1EAF-9D43A1B9AD88}"/>
              </a:ext>
            </a:extLst>
          </p:cNvPr>
          <p:cNvSpPr>
            <a:spLocks noGrp="1"/>
          </p:cNvSpPr>
          <p:nvPr>
            <p:ph type="body" sz="half" idx="13"/>
          </p:nvPr>
        </p:nvSpPr>
        <p:spPr>
          <a:xfrm>
            <a:off x="786752" y="1821288"/>
            <a:ext cx="10676425" cy="3758101"/>
          </a:xfrm>
        </p:spPr>
        <p:txBody>
          <a:bodyPr>
            <a:normAutofit/>
          </a:bodyPr>
          <a:lstStyle/>
          <a:p>
            <a:r>
              <a:rPr lang="en-US" dirty="0"/>
              <a:t>Build reference </a:t>
            </a:r>
            <a:r>
              <a:rPr lang="en-US" dirty="0" err="1"/>
              <a:t>Dragen</a:t>
            </a:r>
            <a:r>
              <a:rPr lang="en-US" dirty="0"/>
              <a:t> default:</a:t>
            </a:r>
          </a:p>
          <a:p>
            <a:endParaRPr lang="en-US" dirty="0"/>
          </a:p>
          <a:p>
            <a:pPr lvl="1"/>
            <a:r>
              <a:rPr lang="en-AU" dirty="0" err="1"/>
              <a:t>dragen</a:t>
            </a:r>
            <a:r>
              <a:rPr lang="en-AU" dirty="0"/>
              <a:t> </a:t>
            </a:r>
          </a:p>
          <a:p>
            <a:pPr lvl="1"/>
            <a:r>
              <a:rPr lang="en-AU" dirty="0"/>
              <a:t>--build-hash-table </a:t>
            </a:r>
            <a:r>
              <a:rPr lang="en-AU" b="1" dirty="0"/>
              <a:t>true</a:t>
            </a:r>
            <a:r>
              <a:rPr lang="en-AU" dirty="0"/>
              <a:t> </a:t>
            </a:r>
          </a:p>
          <a:p>
            <a:pPr lvl="1"/>
            <a:r>
              <a:rPr lang="en-AU" dirty="0"/>
              <a:t>--enable-</a:t>
            </a:r>
            <a:r>
              <a:rPr lang="en-AU" dirty="0" err="1"/>
              <a:t>cnv</a:t>
            </a:r>
            <a:r>
              <a:rPr lang="en-AU" dirty="0"/>
              <a:t> </a:t>
            </a:r>
            <a:r>
              <a:rPr lang="en-AU" b="1" dirty="0"/>
              <a:t>true</a:t>
            </a:r>
            <a:r>
              <a:rPr lang="en-AU" dirty="0"/>
              <a:t> </a:t>
            </a:r>
          </a:p>
          <a:p>
            <a:pPr lvl="1"/>
            <a:r>
              <a:rPr lang="en-AU" dirty="0"/>
              <a:t>--</a:t>
            </a:r>
            <a:r>
              <a:rPr lang="en-AU" dirty="0" err="1"/>
              <a:t>ht</a:t>
            </a:r>
            <a:r>
              <a:rPr lang="en-AU" dirty="0"/>
              <a:t>-build-</a:t>
            </a:r>
            <a:r>
              <a:rPr lang="en-AU" dirty="0" err="1"/>
              <a:t>hla</a:t>
            </a:r>
            <a:r>
              <a:rPr lang="en-AU" dirty="0"/>
              <a:t>-</a:t>
            </a:r>
            <a:r>
              <a:rPr lang="en-AU" dirty="0" err="1"/>
              <a:t>hashtable</a:t>
            </a:r>
            <a:r>
              <a:rPr lang="en-AU" dirty="0"/>
              <a:t> </a:t>
            </a:r>
            <a:r>
              <a:rPr lang="en-AU" b="1" dirty="0"/>
              <a:t>true</a:t>
            </a:r>
            <a:r>
              <a:rPr lang="en-AU" dirty="0"/>
              <a:t> </a:t>
            </a:r>
          </a:p>
          <a:p>
            <a:pPr lvl="1"/>
            <a:r>
              <a:rPr lang="en-AU" dirty="0"/>
              <a:t>--</a:t>
            </a:r>
            <a:r>
              <a:rPr lang="en-AU" dirty="0" err="1"/>
              <a:t>ht</a:t>
            </a:r>
            <a:r>
              <a:rPr lang="en-AU" dirty="0"/>
              <a:t>-build-</a:t>
            </a:r>
            <a:r>
              <a:rPr lang="en-AU" dirty="0" err="1"/>
              <a:t>rna</a:t>
            </a:r>
            <a:r>
              <a:rPr lang="en-AU" dirty="0"/>
              <a:t>-</a:t>
            </a:r>
            <a:r>
              <a:rPr lang="en-AU" dirty="0" err="1"/>
              <a:t>hashtable</a:t>
            </a:r>
            <a:r>
              <a:rPr lang="en-AU" dirty="0"/>
              <a:t> </a:t>
            </a:r>
            <a:r>
              <a:rPr lang="en-AU" b="1" dirty="0"/>
              <a:t>true</a:t>
            </a:r>
          </a:p>
          <a:p>
            <a:pPr lvl="1"/>
            <a:r>
              <a:rPr lang="en-AU" dirty="0"/>
              <a:t>--</a:t>
            </a:r>
            <a:r>
              <a:rPr lang="en-AU" dirty="0" err="1"/>
              <a:t>ht</a:t>
            </a:r>
            <a:r>
              <a:rPr lang="en-AU" dirty="0"/>
              <a:t>-mask-bed </a:t>
            </a:r>
            <a:r>
              <a:rPr lang="en-AU" b="1" dirty="0"/>
              <a:t>hg38_alt_mask.bed </a:t>
            </a:r>
          </a:p>
          <a:p>
            <a:pPr lvl="1"/>
            <a:r>
              <a:rPr lang="en-AU" dirty="0"/>
              <a:t>--</a:t>
            </a:r>
            <a:r>
              <a:rPr lang="en-AU" dirty="0" err="1"/>
              <a:t>ht</a:t>
            </a:r>
            <a:r>
              <a:rPr lang="en-AU" dirty="0"/>
              <a:t>-reference hg38.fa</a:t>
            </a:r>
            <a:endParaRPr lang="en-US" dirty="0"/>
          </a:p>
        </p:txBody>
      </p:sp>
      <p:sp>
        <p:nvSpPr>
          <p:cNvPr id="4" name="Slide Number Placeholder 3">
            <a:extLst>
              <a:ext uri="{FF2B5EF4-FFF2-40B4-BE49-F238E27FC236}">
                <a16:creationId xmlns:a16="http://schemas.microsoft.com/office/drawing/2014/main" id="{1B1DA991-0099-C074-EE87-EA9C5D3B1EDA}"/>
              </a:ext>
            </a:extLst>
          </p:cNvPr>
          <p:cNvSpPr>
            <a:spLocks noGrp="1"/>
          </p:cNvSpPr>
          <p:nvPr>
            <p:ph type="sldNum" sz="quarter" idx="12"/>
          </p:nvPr>
        </p:nvSpPr>
        <p:spPr/>
        <p:txBody>
          <a:bodyPr/>
          <a:lstStyle/>
          <a:p>
            <a:fld id="{1D84FA50-52D3-C743-93BF-06EF6B4F2412}" type="slidenum">
              <a:rPr lang="en-US" smtClean="0"/>
              <a:t>7</a:t>
            </a:fld>
            <a:endParaRPr lang="en-US"/>
          </a:p>
        </p:txBody>
      </p:sp>
    </p:spTree>
    <p:extLst>
      <p:ext uri="{BB962C8B-B14F-4D97-AF65-F5344CB8AC3E}">
        <p14:creationId xmlns:p14="http://schemas.microsoft.com/office/powerpoint/2010/main" val="2712510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44A3495-03EE-8C20-9F1B-A4963A3A6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0A05E5-1B7C-A405-4412-69F90D8A5464}"/>
              </a:ext>
            </a:extLst>
          </p:cNvPr>
          <p:cNvSpPr>
            <a:spLocks noGrp="1"/>
          </p:cNvSpPr>
          <p:nvPr>
            <p:ph type="title"/>
          </p:nvPr>
        </p:nvSpPr>
        <p:spPr/>
        <p:txBody>
          <a:bodyPr/>
          <a:lstStyle/>
          <a:p>
            <a:r>
              <a:rPr lang="en-US" dirty="0"/>
              <a:t>Reference Build</a:t>
            </a:r>
          </a:p>
        </p:txBody>
      </p:sp>
      <p:sp>
        <p:nvSpPr>
          <p:cNvPr id="3" name="Text Placeholder 2">
            <a:extLst>
              <a:ext uri="{FF2B5EF4-FFF2-40B4-BE49-F238E27FC236}">
                <a16:creationId xmlns:a16="http://schemas.microsoft.com/office/drawing/2014/main" id="{6570FE52-890D-6E67-A6C8-D6566EBBA69C}"/>
              </a:ext>
            </a:extLst>
          </p:cNvPr>
          <p:cNvSpPr>
            <a:spLocks noGrp="1"/>
          </p:cNvSpPr>
          <p:nvPr>
            <p:ph type="body" sz="half" idx="13"/>
          </p:nvPr>
        </p:nvSpPr>
        <p:spPr>
          <a:xfrm>
            <a:off x="786752" y="1821288"/>
            <a:ext cx="10676425" cy="3758101"/>
          </a:xfrm>
        </p:spPr>
        <p:txBody>
          <a:bodyPr>
            <a:normAutofit/>
          </a:bodyPr>
          <a:lstStyle/>
          <a:p>
            <a:r>
              <a:rPr lang="en-US" dirty="0"/>
              <a:t>Build reference UMCCR/HMF:</a:t>
            </a:r>
          </a:p>
          <a:p>
            <a:endParaRPr lang="en-US" dirty="0"/>
          </a:p>
          <a:p>
            <a:pPr lvl="1"/>
            <a:r>
              <a:rPr lang="en-AU" dirty="0" err="1"/>
              <a:t>dragen</a:t>
            </a:r>
            <a:r>
              <a:rPr lang="en-AU" dirty="0"/>
              <a:t> </a:t>
            </a:r>
          </a:p>
          <a:p>
            <a:pPr lvl="1"/>
            <a:r>
              <a:rPr lang="en-AU" dirty="0"/>
              <a:t>--build-hash-table </a:t>
            </a:r>
            <a:r>
              <a:rPr lang="en-AU" b="1" dirty="0"/>
              <a:t>true</a:t>
            </a:r>
            <a:r>
              <a:rPr lang="en-AU" dirty="0"/>
              <a:t> </a:t>
            </a:r>
          </a:p>
          <a:p>
            <a:pPr lvl="1"/>
            <a:r>
              <a:rPr lang="en-AU" dirty="0"/>
              <a:t>--enable-</a:t>
            </a:r>
            <a:r>
              <a:rPr lang="en-AU" dirty="0" err="1"/>
              <a:t>cnv</a:t>
            </a:r>
            <a:r>
              <a:rPr lang="en-AU" dirty="0"/>
              <a:t> </a:t>
            </a:r>
            <a:r>
              <a:rPr lang="en-AU" b="1" dirty="0"/>
              <a:t>true</a:t>
            </a:r>
            <a:r>
              <a:rPr lang="en-AU" dirty="0"/>
              <a:t> </a:t>
            </a:r>
          </a:p>
          <a:p>
            <a:pPr lvl="1"/>
            <a:r>
              <a:rPr lang="en-AU" dirty="0"/>
              <a:t>--</a:t>
            </a:r>
            <a:r>
              <a:rPr lang="en-AU" dirty="0" err="1"/>
              <a:t>ht</a:t>
            </a:r>
            <a:r>
              <a:rPr lang="en-AU" dirty="0"/>
              <a:t>-build-</a:t>
            </a:r>
            <a:r>
              <a:rPr lang="en-AU" dirty="0" err="1"/>
              <a:t>hla</a:t>
            </a:r>
            <a:r>
              <a:rPr lang="en-AU" dirty="0"/>
              <a:t>-</a:t>
            </a:r>
            <a:r>
              <a:rPr lang="en-AU" dirty="0" err="1"/>
              <a:t>hashtable</a:t>
            </a:r>
            <a:r>
              <a:rPr lang="en-AU" dirty="0"/>
              <a:t> </a:t>
            </a:r>
            <a:r>
              <a:rPr lang="en-AU" b="1" dirty="0"/>
              <a:t>true</a:t>
            </a:r>
            <a:r>
              <a:rPr lang="en-AU" dirty="0"/>
              <a:t> </a:t>
            </a:r>
          </a:p>
          <a:p>
            <a:pPr lvl="1"/>
            <a:r>
              <a:rPr lang="en-AU" dirty="0"/>
              <a:t>--</a:t>
            </a:r>
            <a:r>
              <a:rPr lang="en-AU" dirty="0" err="1"/>
              <a:t>ht</a:t>
            </a:r>
            <a:r>
              <a:rPr lang="en-AU" dirty="0"/>
              <a:t>-build-</a:t>
            </a:r>
            <a:r>
              <a:rPr lang="en-AU" dirty="0" err="1"/>
              <a:t>rna</a:t>
            </a:r>
            <a:r>
              <a:rPr lang="en-AU" dirty="0"/>
              <a:t>-</a:t>
            </a:r>
            <a:r>
              <a:rPr lang="en-AU" dirty="0" err="1"/>
              <a:t>hashtable</a:t>
            </a:r>
            <a:r>
              <a:rPr lang="en-AU" dirty="0"/>
              <a:t> </a:t>
            </a:r>
            <a:r>
              <a:rPr lang="en-AU" b="1" dirty="0"/>
              <a:t>true</a:t>
            </a:r>
          </a:p>
          <a:p>
            <a:pPr lvl="1"/>
            <a:r>
              <a:rPr lang="en-AU" dirty="0"/>
              <a:t>--</a:t>
            </a:r>
            <a:r>
              <a:rPr lang="en-AU" dirty="0" err="1"/>
              <a:t>ht</a:t>
            </a:r>
            <a:r>
              <a:rPr lang="en-AU" dirty="0"/>
              <a:t>-reference [</a:t>
            </a:r>
            <a:r>
              <a:rPr lang="en-AU" dirty="0" err="1"/>
              <a:t>Fasta</a:t>
            </a:r>
            <a:r>
              <a:rPr lang="en-AU" dirty="0"/>
              <a:t>]</a:t>
            </a:r>
            <a:endParaRPr lang="en-US" dirty="0"/>
          </a:p>
        </p:txBody>
      </p:sp>
      <p:sp>
        <p:nvSpPr>
          <p:cNvPr id="4" name="Slide Number Placeholder 3">
            <a:extLst>
              <a:ext uri="{FF2B5EF4-FFF2-40B4-BE49-F238E27FC236}">
                <a16:creationId xmlns:a16="http://schemas.microsoft.com/office/drawing/2014/main" id="{41482D4C-1DD8-0633-27DB-AC3F3A302662}"/>
              </a:ext>
            </a:extLst>
          </p:cNvPr>
          <p:cNvSpPr>
            <a:spLocks noGrp="1"/>
          </p:cNvSpPr>
          <p:nvPr>
            <p:ph type="sldNum" sz="quarter" idx="12"/>
          </p:nvPr>
        </p:nvSpPr>
        <p:spPr/>
        <p:txBody>
          <a:bodyPr/>
          <a:lstStyle/>
          <a:p>
            <a:fld id="{1D84FA50-52D3-C743-93BF-06EF6B4F2412}" type="slidenum">
              <a:rPr lang="en-US" smtClean="0"/>
              <a:t>8</a:t>
            </a:fld>
            <a:endParaRPr lang="en-US"/>
          </a:p>
        </p:txBody>
      </p:sp>
    </p:spTree>
    <p:extLst>
      <p:ext uri="{BB962C8B-B14F-4D97-AF65-F5344CB8AC3E}">
        <p14:creationId xmlns:p14="http://schemas.microsoft.com/office/powerpoint/2010/main" val="515390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CE5B51-6176-5D56-51D5-E9639E6EF5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12D09-AC7C-A4CE-1FC9-EE0300D76840}"/>
              </a:ext>
            </a:extLst>
          </p:cNvPr>
          <p:cNvSpPr>
            <a:spLocks noGrp="1"/>
          </p:cNvSpPr>
          <p:nvPr>
            <p:ph type="title"/>
          </p:nvPr>
        </p:nvSpPr>
        <p:spPr/>
        <p:txBody>
          <a:bodyPr/>
          <a:lstStyle/>
          <a:p>
            <a:r>
              <a:rPr lang="en-US" dirty="0"/>
              <a:t>Test data</a:t>
            </a:r>
          </a:p>
        </p:txBody>
      </p:sp>
      <p:sp>
        <p:nvSpPr>
          <p:cNvPr id="3" name="Text Placeholder 2">
            <a:extLst>
              <a:ext uri="{FF2B5EF4-FFF2-40B4-BE49-F238E27FC236}">
                <a16:creationId xmlns:a16="http://schemas.microsoft.com/office/drawing/2014/main" id="{F8957382-70D3-F9B2-73A7-0A54851A82DC}"/>
              </a:ext>
            </a:extLst>
          </p:cNvPr>
          <p:cNvSpPr>
            <a:spLocks noGrp="1"/>
          </p:cNvSpPr>
          <p:nvPr>
            <p:ph type="body" sz="half" idx="13"/>
          </p:nvPr>
        </p:nvSpPr>
        <p:spPr>
          <a:xfrm>
            <a:off x="786752" y="1821288"/>
            <a:ext cx="10676425" cy="3758101"/>
          </a:xfrm>
        </p:spPr>
        <p:txBody>
          <a:bodyPr>
            <a:normAutofit/>
          </a:bodyPr>
          <a:lstStyle/>
          <a:p>
            <a:r>
              <a:rPr lang="en-US" dirty="0"/>
              <a:t>COLO829 from </a:t>
            </a:r>
            <a:r>
              <a:rPr lang="en-US" dirty="0" err="1"/>
              <a:t>hartwick</a:t>
            </a:r>
            <a:r>
              <a:rPr lang="en-US" dirty="0"/>
              <a:t> fast:</a:t>
            </a:r>
          </a:p>
          <a:p>
            <a:pPr marL="742950" lvl="1" indent="-285750">
              <a:buFont typeface="Arial" panose="020B0604020202020204" pitchFamily="34" charset="0"/>
              <a:buChar char="•"/>
            </a:pPr>
            <a:r>
              <a:rPr lang="en-US" dirty="0"/>
              <a:t>https://</a:t>
            </a:r>
            <a:r>
              <a:rPr lang="en-US" dirty="0" err="1"/>
              <a:t>storage.googleapis.com</a:t>
            </a:r>
            <a:r>
              <a:rPr lang="en-US" dirty="0"/>
              <a:t>/</a:t>
            </a:r>
            <a:r>
              <a:rPr lang="en-US" dirty="0" err="1"/>
              <a:t>hmf</a:t>
            </a:r>
            <a:r>
              <a:rPr lang="en-US" dirty="0"/>
              <a:t>-public/</a:t>
            </a:r>
            <a:r>
              <a:rPr lang="en-US" dirty="0" err="1"/>
              <a:t>HMFtools</a:t>
            </a:r>
            <a:r>
              <a:rPr lang="en-US" dirty="0"/>
              <a:t>-Resources/</a:t>
            </a:r>
            <a:r>
              <a:rPr lang="en-US" dirty="0" err="1"/>
              <a:t>dna_pipeline</a:t>
            </a:r>
            <a:r>
              <a:rPr lang="en-US" dirty="0"/>
              <a:t>/</a:t>
            </a:r>
            <a:r>
              <a:rPr lang="en-US" dirty="0" err="1"/>
              <a:t>test_data</a:t>
            </a:r>
            <a:r>
              <a:rPr lang="en-US" dirty="0"/>
              <a:t>/COLO829v003T/</a:t>
            </a:r>
            <a:r>
              <a:rPr lang="en-US" dirty="0" err="1"/>
              <a:t>fastq</a:t>
            </a:r>
            <a:r>
              <a:rPr lang="en-US" dirty="0"/>
              <a:t>/</a:t>
            </a:r>
          </a:p>
        </p:txBody>
      </p:sp>
      <p:sp>
        <p:nvSpPr>
          <p:cNvPr id="4" name="Slide Number Placeholder 3">
            <a:extLst>
              <a:ext uri="{FF2B5EF4-FFF2-40B4-BE49-F238E27FC236}">
                <a16:creationId xmlns:a16="http://schemas.microsoft.com/office/drawing/2014/main" id="{C425F180-9253-DAB5-2914-B7E89336E415}"/>
              </a:ext>
            </a:extLst>
          </p:cNvPr>
          <p:cNvSpPr>
            <a:spLocks noGrp="1"/>
          </p:cNvSpPr>
          <p:nvPr>
            <p:ph type="sldNum" sz="quarter" idx="12"/>
          </p:nvPr>
        </p:nvSpPr>
        <p:spPr/>
        <p:txBody>
          <a:bodyPr/>
          <a:lstStyle/>
          <a:p>
            <a:fld id="{1D84FA50-52D3-C743-93BF-06EF6B4F2412}" type="slidenum">
              <a:rPr lang="en-US" smtClean="0"/>
              <a:t>9</a:t>
            </a:fld>
            <a:endParaRPr lang="en-US"/>
          </a:p>
        </p:txBody>
      </p:sp>
    </p:spTree>
    <p:extLst>
      <p:ext uri="{BB962C8B-B14F-4D97-AF65-F5344CB8AC3E}">
        <p14:creationId xmlns:p14="http://schemas.microsoft.com/office/powerpoint/2010/main" val="69857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07d8113-1d44-46cb-baa5-a742d0650dfc" xsi:nil="true"/>
    <lcf76f155ced4ddcb4097134ff3c332f xmlns="2656832c-1b58-4468-8f79-670a6c176f13">
      <Terms xmlns="http://schemas.microsoft.com/office/infopath/2007/PartnerControls"/>
    </lcf76f155ced4ddcb4097134ff3c332f>
    <DocumentStatus xmlns="2656832c-1b58-4468-8f79-670a6c176f13">Current</DocumentStatus>
    <DocumentPurpose xmlns="2656832c-1b58-4468-8f79-670a6c176f1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73EF4DBF6D3834FBE2903D3255C1F25" ma:contentTypeVersion="14" ma:contentTypeDescription="Create a new document." ma:contentTypeScope="" ma:versionID="178e9d7909885ec2731e5783730e4610">
  <xsd:schema xmlns:xsd="http://www.w3.org/2001/XMLSchema" xmlns:xs="http://www.w3.org/2001/XMLSchema" xmlns:p="http://schemas.microsoft.com/office/2006/metadata/properties" xmlns:ns2="2656832c-1b58-4468-8f79-670a6c176f13" xmlns:ns3="f07d8113-1d44-46cb-baa5-a742d0650dfc" targetNamespace="http://schemas.microsoft.com/office/2006/metadata/properties" ma:root="true" ma:fieldsID="7409dd613b74a7c6b5dcbb02cf2feac2" ns2:_="" ns3:_="">
    <xsd:import namespace="2656832c-1b58-4468-8f79-670a6c176f13"/>
    <xsd:import namespace="f07d8113-1d44-46cb-baa5-a742d0650dfc"/>
    <xsd:element name="properties">
      <xsd:complexType>
        <xsd:sequence>
          <xsd:element name="documentManagement">
            <xsd:complexType>
              <xsd:all>
                <xsd:element ref="ns2:DocumentPurpose" minOccurs="0"/>
                <xsd:element ref="ns2:DocumentStatus" minOccurs="0"/>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56832c-1b58-4468-8f79-670a6c176f13" elementFormDefault="qualified">
    <xsd:import namespace="http://schemas.microsoft.com/office/2006/documentManagement/types"/>
    <xsd:import namespace="http://schemas.microsoft.com/office/infopath/2007/PartnerControls"/>
    <xsd:element name="DocumentPurpose" ma:index="8" nillable="true" ma:displayName="Document Purpose" ma:format="Dropdown" ma:internalName="DocumentPurpose">
      <xsd:simpleType>
        <xsd:restriction base="dms:Text">
          <xsd:maxLength value="255"/>
        </xsd:restriction>
      </xsd:simpleType>
    </xsd:element>
    <xsd:element name="DocumentStatus" ma:index="9" nillable="true" ma:displayName="Document Status" ma:default="Current" ma:format="Dropdown" ma:internalName="DocumentStatus">
      <xsd:simpleType>
        <xsd:restriction base="dms:Choice">
          <xsd:enumeration value="Archived"/>
          <xsd:enumeration value="Current"/>
          <xsd:enumeration value="Expired"/>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b163b37-248a-4bdb-8038-6e8df1cc47a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7d8113-1d44-46cb-baa5-a742d0650df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870569d-41f9-4d90-b514-e79fb5a01a72}" ma:internalName="TaxCatchAll" ma:showField="CatchAllData" ma:web="2bfaefd7-7a1f-4ba7-98a7-27c65c26493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128C6E-BA14-4F69-8D3B-22A35229900B}">
  <ds:schemaRefs>
    <ds:schemaRef ds:uri="http://schemas.openxmlformats.org/package/2006/metadata/core-properties"/>
    <ds:schemaRef ds:uri="http://schemas.microsoft.com/office/2006/documentManagement/types"/>
    <ds:schemaRef ds:uri="2656832c-1b58-4468-8f79-670a6c176f13"/>
    <ds:schemaRef ds:uri="http://purl.org/dc/dcmitype/"/>
    <ds:schemaRef ds:uri="http://purl.org/dc/terms/"/>
    <ds:schemaRef ds:uri="http://schemas.microsoft.com/office/infopath/2007/PartnerControls"/>
    <ds:schemaRef ds:uri="http://purl.org/dc/elements/1.1/"/>
    <ds:schemaRef ds:uri="http://www.w3.org/XML/1998/namespace"/>
    <ds:schemaRef ds:uri="http://schemas.microsoft.com/office/2006/metadata/properties"/>
    <ds:schemaRef ds:uri="f07d8113-1d44-46cb-baa5-a742d0650dfc"/>
  </ds:schemaRefs>
</ds:datastoreItem>
</file>

<file path=customXml/itemProps2.xml><?xml version="1.0" encoding="utf-8"?>
<ds:datastoreItem xmlns:ds="http://schemas.openxmlformats.org/officeDocument/2006/customXml" ds:itemID="{D9C896F1-4598-4AFD-9590-6D1C2DB55692}">
  <ds:schemaRefs>
    <ds:schemaRef ds:uri="http://schemas.microsoft.com/sharepoint/v3/contenttype/forms"/>
  </ds:schemaRefs>
</ds:datastoreItem>
</file>

<file path=customXml/itemProps3.xml><?xml version="1.0" encoding="utf-8"?>
<ds:datastoreItem xmlns:ds="http://schemas.openxmlformats.org/officeDocument/2006/customXml" ds:itemID="{3618C146-A727-4591-AAF1-8734494C05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56832c-1b58-4468-8f79-670a6c176f13"/>
    <ds:schemaRef ds:uri="f07d8113-1d44-46cb-baa5-a742d0650d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13962</TotalTime>
  <Words>990</Words>
  <Application>Microsoft Office PowerPoint</Application>
  <PresentationFormat>Widescreen</PresentationFormat>
  <Paragraphs>182</Paragraphs>
  <Slides>29</Slides>
  <Notes>12</Notes>
  <HiddenSlides>12</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Reference Sequence Comparison </vt:lpstr>
      <vt:lpstr>Context</vt:lpstr>
      <vt:lpstr>Context</vt:lpstr>
      <vt:lpstr>Workflow</vt:lpstr>
      <vt:lpstr>Workflow</vt:lpstr>
      <vt:lpstr>Reference Files</vt:lpstr>
      <vt:lpstr>Reference Build</vt:lpstr>
      <vt:lpstr>Reference Build</vt:lpstr>
      <vt:lpstr>Test data</vt:lpstr>
      <vt:lpstr>Difference in reference Sequences</vt:lpstr>
      <vt:lpstr>Alignment Metrics</vt:lpstr>
      <vt:lpstr>Aligment metric: UMCCR vs DRAGEN</vt:lpstr>
      <vt:lpstr>Dragen Metric: Average coverage per contig (main contigs)</vt:lpstr>
      <vt:lpstr>Dragen Metric: Average coverage per contig (no main contigs)</vt:lpstr>
      <vt:lpstr>Dragen Metric: Average coverage per somatic regions of interest</vt:lpstr>
      <vt:lpstr>Dragen Metric: Average coverage germline per transcript regions</vt:lpstr>
      <vt:lpstr>Dragen Metric: Average coverage per regions of interest</vt:lpstr>
      <vt:lpstr>Aligment metric </vt:lpstr>
      <vt:lpstr>Aligment metric: DRAGEN vs HMF</vt:lpstr>
      <vt:lpstr>Records Comparison</vt:lpstr>
      <vt:lpstr>Record comparison summary</vt:lpstr>
      <vt:lpstr>Dragen Normal hard filtred</vt:lpstr>
      <vt:lpstr>Dragen somatic hard filtred</vt:lpstr>
      <vt:lpstr>Oncoanalyser germline</vt:lpstr>
      <vt:lpstr>Oncoanalyser somatic</vt:lpstr>
      <vt:lpstr>Oncoanalyser somatic</vt:lpstr>
      <vt:lpstr>Conclusion </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Cornhill</dc:creator>
  <cp:lastModifiedBy>Quentin Clayssen</cp:lastModifiedBy>
  <cp:revision>109</cp:revision>
  <dcterms:created xsi:type="dcterms:W3CDTF">2024-11-13T00:15:05Z</dcterms:created>
  <dcterms:modified xsi:type="dcterms:W3CDTF">2025-03-14T04:42:16Z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0x010100373EF4DBF6D3834FBE2903D3255C1F25</vt:lpwstr>
  </property>
  <property fmtid="{D5CDD505-2E9C-101B-9397-08002B2CF9AE}" pid="3" name="MediaServiceImageTags">
    <vt:lpwstr/>
  </property>
  <property fmtid="{D5CDD505-2E9C-101B-9397-08002B2CF9AE}" pid="4" name="ClassificationContentMarkingHeaderLocations">
    <vt:lpwstr>Office Theme:8</vt:lpwstr>
  </property>
  <property fmtid="{D5CDD505-2E9C-101B-9397-08002B2CF9AE}" pid="5" name="ClassificationContentMarkingHeaderText">
    <vt:lpwstr>Internal</vt:lpwstr>
  </property>
  <property fmtid="{D5CDD505-2E9C-101B-9397-08002B2CF9AE}" pid="6" name="MSIP_Label_e2c1d4a8-9363-4221-992b-6b1d2ae8e6cb_Enabled">
    <vt:lpwstr>true</vt:lpwstr>
  </property>
  <property fmtid="{D5CDD505-2E9C-101B-9397-08002B2CF9AE}" pid="7" name="MSIP_Label_e2c1d4a8-9363-4221-992b-6b1d2ae8e6cb_SetDate">
    <vt:lpwstr>2025-02-13T01:08:02Z</vt:lpwstr>
  </property>
  <property fmtid="{D5CDD505-2E9C-101B-9397-08002B2CF9AE}" pid="8" name="MSIP_Label_e2c1d4a8-9363-4221-992b-6b1d2ae8e6cb_Method">
    <vt:lpwstr>Privileged</vt:lpwstr>
  </property>
  <property fmtid="{D5CDD505-2E9C-101B-9397-08002B2CF9AE}" pid="9" name="MSIP_Label_e2c1d4a8-9363-4221-992b-6b1d2ae8e6cb_Name">
    <vt:lpwstr>Internal</vt:lpwstr>
  </property>
  <property fmtid="{D5CDD505-2E9C-101B-9397-08002B2CF9AE}" pid="10" name="MSIP_Label_e2c1d4a8-9363-4221-992b-6b1d2ae8e6cb_SiteId">
    <vt:lpwstr>0e5bf3cf-1ff4-46b7-9176-52c538c22a4d</vt:lpwstr>
  </property>
  <property fmtid="{D5CDD505-2E9C-101B-9397-08002B2CF9AE}" pid="11" name="MSIP_Label_e2c1d4a8-9363-4221-992b-6b1d2ae8e6cb_ActionId">
    <vt:lpwstr>ab53f994-ccae-45d5-b4c8-c5fa090b1bf3</vt:lpwstr>
  </property>
  <property fmtid="{D5CDD505-2E9C-101B-9397-08002B2CF9AE}" pid="12" name="MSIP_Label_e2c1d4a8-9363-4221-992b-6b1d2ae8e6cb_ContentBits">
    <vt:lpwstr>1</vt:lpwstr>
  </property>
  <property fmtid="{D5CDD505-2E9C-101B-9397-08002B2CF9AE}" pid="13" name="MSIP_Label_e2c1d4a8-9363-4221-992b-6b1d2ae8e6cb_Tag">
    <vt:lpwstr>50, 0, 1, 1</vt:lpwstr>
  </property>
</Properties>
</file>